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handoutMasterIdLst>
    <p:handoutMasterId r:id="rId47"/>
  </p:handoutMasterIdLst>
  <p:sldIdLst>
    <p:sldId id="256" r:id="rId5"/>
    <p:sldId id="259" r:id="rId6"/>
    <p:sldId id="344" r:id="rId7"/>
    <p:sldId id="257" r:id="rId8"/>
    <p:sldId id="330" r:id="rId9"/>
    <p:sldId id="331" r:id="rId10"/>
    <p:sldId id="332" r:id="rId11"/>
    <p:sldId id="333" r:id="rId12"/>
    <p:sldId id="334" r:id="rId13"/>
    <p:sldId id="336" r:id="rId14"/>
    <p:sldId id="337" r:id="rId15"/>
    <p:sldId id="341" r:id="rId16"/>
    <p:sldId id="340" r:id="rId17"/>
    <p:sldId id="342" r:id="rId18"/>
    <p:sldId id="258" r:id="rId19"/>
    <p:sldId id="346" r:id="rId20"/>
    <p:sldId id="347" r:id="rId21"/>
    <p:sldId id="345" r:id="rId22"/>
    <p:sldId id="351" r:id="rId23"/>
    <p:sldId id="349" r:id="rId24"/>
    <p:sldId id="354" r:id="rId25"/>
    <p:sldId id="353" r:id="rId26"/>
    <p:sldId id="356" r:id="rId27"/>
    <p:sldId id="357" r:id="rId28"/>
    <p:sldId id="355" r:id="rId29"/>
    <p:sldId id="367" r:id="rId30"/>
    <p:sldId id="368" r:id="rId31"/>
    <p:sldId id="350" r:id="rId32"/>
    <p:sldId id="358" r:id="rId33"/>
    <p:sldId id="364" r:id="rId34"/>
    <p:sldId id="348" r:id="rId35"/>
    <p:sldId id="352" r:id="rId36"/>
    <p:sldId id="359" r:id="rId37"/>
    <p:sldId id="360" r:id="rId38"/>
    <p:sldId id="361" r:id="rId39"/>
    <p:sldId id="362" r:id="rId40"/>
    <p:sldId id="363" r:id="rId41"/>
    <p:sldId id="365" r:id="rId42"/>
    <p:sldId id="369" r:id="rId43"/>
    <p:sldId id="370" r:id="rId44"/>
    <p:sldId id="371" r:id="rId45"/>
    <p:sldId id="372" r:id="rId46"/>
  </p:sldIdLst>
  <p:sldSz cx="12192000" cy="6858000"/>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241" autoAdjust="0"/>
    <p:restoredTop sz="94374" autoAdjust="0"/>
  </p:normalViewPr>
  <p:slideViewPr>
    <p:cSldViewPr snapToGrid="0">
      <p:cViewPr varScale="1">
        <p:scale>
          <a:sx n="115" d="100"/>
          <a:sy n="115" d="100"/>
        </p:scale>
        <p:origin x="300"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Antraštės vietos rezervavimo ženklas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t-LT"/>
          </a:p>
        </p:txBody>
      </p:sp>
      <p:sp>
        <p:nvSpPr>
          <p:cNvPr id="3" name="Datos vietos rezervavimo ženklas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210B8A3-B8CD-48A5-A77A-092E65A0A443}" type="datetimeFigureOut">
              <a:rPr lang="lt-LT" smtClean="0"/>
              <a:t>2019-11-27</a:t>
            </a:fld>
            <a:endParaRPr lang="lt-LT"/>
          </a:p>
        </p:txBody>
      </p:sp>
      <p:sp>
        <p:nvSpPr>
          <p:cNvPr id="4" name="Poraštės vietos rezervavimo ženklas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lt-LT"/>
          </a:p>
        </p:txBody>
      </p:sp>
      <p:sp>
        <p:nvSpPr>
          <p:cNvPr id="5" name="Skaidrės numerio vietos rezervavimo ženklas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E2D948-3BB7-4004-BDC6-49D1A6520068}" type="slidenum">
              <a:rPr lang="lt-LT" smtClean="0"/>
              <a:t>‹#›</a:t>
            </a:fld>
            <a:endParaRPr lang="lt-LT"/>
          </a:p>
        </p:txBody>
      </p:sp>
    </p:spTree>
    <p:extLst>
      <p:ext uri="{BB962C8B-B14F-4D97-AF65-F5344CB8AC3E}">
        <p14:creationId xmlns:p14="http://schemas.microsoft.com/office/powerpoint/2010/main" val="168586250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Pavadinimas 1"/>
          <p:cNvSpPr>
            <a:spLocks noGrp="1"/>
          </p:cNvSpPr>
          <p:nvPr>
            <p:ph type="ctrTitle"/>
          </p:nvPr>
        </p:nvSpPr>
        <p:spPr>
          <a:xfrm>
            <a:off x="1524000" y="1122363"/>
            <a:ext cx="9144000" cy="2387600"/>
          </a:xfrm>
        </p:spPr>
        <p:txBody>
          <a:bodyPr anchor="b"/>
          <a:lstStyle>
            <a:lvl1pPr algn="ctr">
              <a:defRPr sz="6000"/>
            </a:lvl1pPr>
          </a:lstStyle>
          <a:p>
            <a:r>
              <a:rPr lang="lt-LT" smtClean="0"/>
              <a:t>Spustelėję redag. ruoš. pavad. stilių</a:t>
            </a:r>
            <a:endParaRPr lang="lt-LT"/>
          </a:p>
        </p:txBody>
      </p:sp>
      <p:sp>
        <p:nvSpPr>
          <p:cNvPr id="3" name="Antrinis pavadinima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smtClean="0"/>
              <a:t>Spustelėkite norėdami redaguoti šablono paantraštės stilių</a:t>
            </a:r>
            <a:endParaRPr lang="lt-LT"/>
          </a:p>
        </p:txBody>
      </p:sp>
      <p:sp>
        <p:nvSpPr>
          <p:cNvPr id="4" name="Datos vietos rezervavimo ženklas 3"/>
          <p:cNvSpPr>
            <a:spLocks noGrp="1"/>
          </p:cNvSpPr>
          <p:nvPr>
            <p:ph type="dt" sz="half" idx="10"/>
          </p:nvPr>
        </p:nvSpPr>
        <p:spPr/>
        <p:txBody>
          <a:bodyPr/>
          <a:lstStyle/>
          <a:p>
            <a:fld id="{9D2AE24C-85A6-4864-934D-CC5EE7B5955C}" type="datetimeFigureOut">
              <a:rPr lang="lt-LT" smtClean="0"/>
              <a:t>2019-11-27</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89CEE962-42D5-4022-99CB-96A7AB692B7F}" type="slidenum">
              <a:rPr lang="lt-LT" smtClean="0"/>
              <a:t>‹#›</a:t>
            </a:fld>
            <a:endParaRPr lang="lt-LT"/>
          </a:p>
        </p:txBody>
      </p:sp>
    </p:spTree>
    <p:extLst>
      <p:ext uri="{BB962C8B-B14F-4D97-AF65-F5344CB8AC3E}">
        <p14:creationId xmlns:p14="http://schemas.microsoft.com/office/powerpoint/2010/main" val="10045903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smtClean="0"/>
              <a:t>Spustelėję redag. ruoš. pavad. stilių</a:t>
            </a:r>
            <a:endParaRPr lang="lt-LT"/>
          </a:p>
        </p:txBody>
      </p:sp>
      <p:sp>
        <p:nvSpPr>
          <p:cNvPr id="3" name="Vertikalaus teksto vietos rezervavimo ženklas 2"/>
          <p:cNvSpPr>
            <a:spLocks noGrp="1"/>
          </p:cNvSpPr>
          <p:nvPr>
            <p:ph type="body" orient="vert" idx="1"/>
          </p:nvPr>
        </p:nvSpPr>
        <p:spPr/>
        <p:txBody>
          <a:bodyPr vert="eaVert"/>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lt-LT"/>
          </a:p>
        </p:txBody>
      </p:sp>
      <p:sp>
        <p:nvSpPr>
          <p:cNvPr id="4" name="Datos vietos rezervavimo ženklas 3"/>
          <p:cNvSpPr>
            <a:spLocks noGrp="1"/>
          </p:cNvSpPr>
          <p:nvPr>
            <p:ph type="dt" sz="half" idx="10"/>
          </p:nvPr>
        </p:nvSpPr>
        <p:spPr/>
        <p:txBody>
          <a:bodyPr/>
          <a:lstStyle/>
          <a:p>
            <a:fld id="{9D2AE24C-85A6-4864-934D-CC5EE7B5955C}" type="datetimeFigureOut">
              <a:rPr lang="lt-LT" smtClean="0"/>
              <a:t>2019-11-27</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89CEE962-42D5-4022-99CB-96A7AB692B7F}" type="slidenum">
              <a:rPr lang="lt-LT" smtClean="0"/>
              <a:t>‹#›</a:t>
            </a:fld>
            <a:endParaRPr lang="lt-LT"/>
          </a:p>
        </p:txBody>
      </p:sp>
    </p:spTree>
    <p:extLst>
      <p:ext uri="{BB962C8B-B14F-4D97-AF65-F5344CB8AC3E}">
        <p14:creationId xmlns:p14="http://schemas.microsoft.com/office/powerpoint/2010/main" val="1291025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p:cNvSpPr>
            <a:spLocks noGrp="1"/>
          </p:cNvSpPr>
          <p:nvPr>
            <p:ph type="title" orient="vert"/>
          </p:nvPr>
        </p:nvSpPr>
        <p:spPr>
          <a:xfrm>
            <a:off x="8724900" y="365125"/>
            <a:ext cx="2628900" cy="5811838"/>
          </a:xfrm>
        </p:spPr>
        <p:txBody>
          <a:bodyPr vert="eaVert"/>
          <a:lstStyle/>
          <a:p>
            <a:r>
              <a:rPr lang="lt-LT" smtClean="0"/>
              <a:t>Spustelėję redag. ruoš. pavad. stilių</a:t>
            </a:r>
            <a:endParaRPr lang="lt-LT"/>
          </a:p>
        </p:txBody>
      </p:sp>
      <p:sp>
        <p:nvSpPr>
          <p:cNvPr id="3" name="Vertikalaus teksto vietos rezervavimo ženklas 2"/>
          <p:cNvSpPr>
            <a:spLocks noGrp="1"/>
          </p:cNvSpPr>
          <p:nvPr>
            <p:ph type="body" orient="vert" idx="1"/>
          </p:nvPr>
        </p:nvSpPr>
        <p:spPr>
          <a:xfrm>
            <a:off x="838200" y="365125"/>
            <a:ext cx="7734300" cy="5811838"/>
          </a:xfrm>
        </p:spPr>
        <p:txBody>
          <a:bodyPr vert="eaVert"/>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lt-LT"/>
          </a:p>
        </p:txBody>
      </p:sp>
      <p:sp>
        <p:nvSpPr>
          <p:cNvPr id="4" name="Datos vietos rezervavimo ženklas 3"/>
          <p:cNvSpPr>
            <a:spLocks noGrp="1"/>
          </p:cNvSpPr>
          <p:nvPr>
            <p:ph type="dt" sz="half" idx="10"/>
          </p:nvPr>
        </p:nvSpPr>
        <p:spPr/>
        <p:txBody>
          <a:bodyPr/>
          <a:lstStyle/>
          <a:p>
            <a:fld id="{9D2AE24C-85A6-4864-934D-CC5EE7B5955C}" type="datetimeFigureOut">
              <a:rPr lang="lt-LT" smtClean="0"/>
              <a:t>2019-11-27</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89CEE962-42D5-4022-99CB-96A7AB692B7F}" type="slidenum">
              <a:rPr lang="lt-LT" smtClean="0"/>
              <a:t>‹#›</a:t>
            </a:fld>
            <a:endParaRPr lang="lt-LT"/>
          </a:p>
        </p:txBody>
      </p:sp>
    </p:spTree>
    <p:extLst>
      <p:ext uri="{BB962C8B-B14F-4D97-AF65-F5344CB8AC3E}">
        <p14:creationId xmlns:p14="http://schemas.microsoft.com/office/powerpoint/2010/main" val="2638134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625600" y="3886200"/>
            <a:ext cx="9144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625600" y="5124450"/>
            <a:ext cx="9144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8534400" y="6355080"/>
            <a:ext cx="3048000" cy="365760"/>
          </a:xfrm>
        </p:spPr>
        <p:txBody>
          <a:bodyPr/>
          <a:lstStyle>
            <a:lvl1pPr>
              <a:defRPr sz="1400"/>
            </a:lvl1pPr>
          </a:lstStyle>
          <a:p>
            <a:fld id="{1D8BD707-D9CF-40AE-B4C6-C98DA3205C09}" type="datetimeFigureOut">
              <a:rPr lang="en-US" smtClean="0">
                <a:solidFill>
                  <a:srgbClr val="5A6378"/>
                </a:solidFill>
              </a:rPr>
              <a:pPr/>
              <a:t>11/27/2019</a:t>
            </a:fld>
            <a:endParaRPr lang="en-US">
              <a:solidFill>
                <a:srgbClr val="5A6378"/>
              </a:solidFill>
            </a:endParaRPr>
          </a:p>
        </p:txBody>
      </p:sp>
      <p:sp>
        <p:nvSpPr>
          <p:cNvPr id="17" name="Footer Placeholder 16"/>
          <p:cNvSpPr>
            <a:spLocks noGrp="1"/>
          </p:cNvSpPr>
          <p:nvPr>
            <p:ph type="ftr" sz="quarter" idx="11"/>
          </p:nvPr>
        </p:nvSpPr>
        <p:spPr>
          <a:xfrm>
            <a:off x="3864864" y="6355080"/>
            <a:ext cx="4632960" cy="365760"/>
          </a:xfrm>
        </p:spPr>
        <p:txBody>
          <a:bodyPr/>
          <a:lstStyle/>
          <a:p>
            <a:endParaRPr lang="en-US">
              <a:solidFill>
                <a:srgbClr val="5A6378"/>
              </a:solidFill>
            </a:endParaRPr>
          </a:p>
        </p:txBody>
      </p:sp>
      <p:sp>
        <p:nvSpPr>
          <p:cNvPr id="29" name="Slide Number Placeholder 28"/>
          <p:cNvSpPr>
            <a:spLocks noGrp="1"/>
          </p:cNvSpPr>
          <p:nvPr>
            <p:ph type="sldNum" sz="quarter" idx="12"/>
          </p:nvPr>
        </p:nvSpPr>
        <p:spPr>
          <a:xfrm>
            <a:off x="1621536" y="6355080"/>
            <a:ext cx="1625600" cy="365760"/>
          </a:xfrm>
        </p:spPr>
        <p:txBody>
          <a:bodyPr/>
          <a:lstStyle/>
          <a:p>
            <a:fld id="{B6F15528-21DE-4FAA-801E-634DDDAF4B2B}" type="slidenum">
              <a:rPr lang="en-US" smtClean="0">
                <a:solidFill>
                  <a:srgbClr val="5A6378"/>
                </a:solidFill>
              </a:rPr>
              <a:pPr/>
              <a:t>‹#›</a:t>
            </a:fld>
            <a:endParaRPr lang="en-US">
              <a:solidFill>
                <a:srgbClr val="5A6378"/>
              </a:solidFill>
            </a:endParaRPr>
          </a:p>
        </p:txBody>
      </p:sp>
      <p:sp>
        <p:nvSpPr>
          <p:cNvPr id="21" name="Rectangle 20"/>
          <p:cNvSpPr/>
          <p:nvPr/>
        </p:nvSpPr>
        <p:spPr>
          <a:xfrm>
            <a:off x="1206500" y="3648075"/>
            <a:ext cx="97536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33" name="Rectangle 32"/>
          <p:cNvSpPr/>
          <p:nvPr/>
        </p:nvSpPr>
        <p:spPr>
          <a:xfrm>
            <a:off x="1219200" y="5048250"/>
            <a:ext cx="97536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2" name="Rectangle 21"/>
          <p:cNvSpPr/>
          <p:nvPr/>
        </p:nvSpPr>
        <p:spPr>
          <a:xfrm>
            <a:off x="1206500" y="3648075"/>
            <a:ext cx="3048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32" name="Rectangle 31"/>
          <p:cNvSpPr/>
          <p:nvPr/>
        </p:nvSpPr>
        <p:spPr>
          <a:xfrm>
            <a:off x="1219200" y="5048250"/>
            <a:ext cx="3048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Tree>
    <p:extLst>
      <p:ext uri="{BB962C8B-B14F-4D97-AF65-F5344CB8AC3E}">
        <p14:creationId xmlns:p14="http://schemas.microsoft.com/office/powerpoint/2010/main" val="20196557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5A6378"/>
                </a:solidFill>
              </a:rPr>
              <a:pPr/>
              <a:t>11/27/2019</a:t>
            </a:fld>
            <a:endParaRPr lang="en-US">
              <a:solidFill>
                <a:srgbClr val="5A6378"/>
              </a:solidFill>
            </a:endParaRPr>
          </a:p>
        </p:txBody>
      </p:sp>
      <p:sp>
        <p:nvSpPr>
          <p:cNvPr id="5" name="Footer Placeholder 4"/>
          <p:cNvSpPr>
            <a:spLocks noGrp="1"/>
          </p:cNvSpPr>
          <p:nvPr>
            <p:ph type="ftr" sz="quarter" idx="11"/>
          </p:nvPr>
        </p:nvSpPr>
        <p:spPr/>
        <p:txBody>
          <a:bodyPr/>
          <a:lstStyle/>
          <a:p>
            <a:endParaRPr lang="en-US">
              <a:solidFill>
                <a:srgbClr val="5A6378"/>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5A6378"/>
                </a:solidFill>
              </a:rPr>
              <a:pPr/>
              <a:t>‹#›</a:t>
            </a:fld>
            <a:endParaRPr lang="en-US">
              <a:solidFill>
                <a:srgbClr val="5A6378"/>
              </a:solidFill>
            </a:endParaRPr>
          </a:p>
        </p:txBody>
      </p:sp>
      <p:sp>
        <p:nvSpPr>
          <p:cNvPr id="8" name="Content Placeholder 7"/>
          <p:cNvSpPr>
            <a:spLocks noGrp="1"/>
          </p:cNvSpPr>
          <p:nvPr>
            <p:ph sz="quarter" idx="1"/>
          </p:nvPr>
        </p:nvSpPr>
        <p:spPr>
          <a:xfrm>
            <a:off x="609600" y="1219200"/>
            <a:ext cx="109728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290542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25600" y="2971800"/>
            <a:ext cx="9144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727200" y="4267200"/>
            <a:ext cx="90424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8534400" y="6355080"/>
            <a:ext cx="3048000" cy="365760"/>
          </a:xfrm>
        </p:spPr>
        <p:txBody>
          <a:bodyPr/>
          <a:lstStyle/>
          <a:p>
            <a:fld id="{1D8BD707-D9CF-40AE-B4C6-C98DA3205C09}" type="datetimeFigureOut">
              <a:rPr lang="en-US" smtClean="0">
                <a:solidFill>
                  <a:srgbClr val="D4D4D6"/>
                </a:solidFill>
              </a:rPr>
              <a:pPr/>
              <a:t>11/27/2019</a:t>
            </a:fld>
            <a:endParaRPr lang="en-US">
              <a:solidFill>
                <a:srgbClr val="D4D4D6"/>
              </a:solidFill>
            </a:endParaRPr>
          </a:p>
        </p:txBody>
      </p:sp>
      <p:sp>
        <p:nvSpPr>
          <p:cNvPr id="5" name="Footer Placeholder 4"/>
          <p:cNvSpPr>
            <a:spLocks noGrp="1"/>
          </p:cNvSpPr>
          <p:nvPr>
            <p:ph type="ftr" sz="quarter" idx="11"/>
          </p:nvPr>
        </p:nvSpPr>
        <p:spPr>
          <a:xfrm>
            <a:off x="3864864" y="6355080"/>
            <a:ext cx="4632960" cy="365760"/>
          </a:xfrm>
        </p:spPr>
        <p:txBody>
          <a:bodyPr/>
          <a:lstStyle/>
          <a:p>
            <a:endParaRPr lang="en-US">
              <a:solidFill>
                <a:srgbClr val="D4D4D6"/>
              </a:solidFill>
            </a:endParaRPr>
          </a:p>
        </p:txBody>
      </p:sp>
      <p:sp>
        <p:nvSpPr>
          <p:cNvPr id="6" name="Slide Number Placeholder 5"/>
          <p:cNvSpPr>
            <a:spLocks noGrp="1"/>
          </p:cNvSpPr>
          <p:nvPr>
            <p:ph type="sldNum" sz="quarter" idx="12"/>
          </p:nvPr>
        </p:nvSpPr>
        <p:spPr>
          <a:xfrm>
            <a:off x="1426464" y="6355080"/>
            <a:ext cx="2027936" cy="365760"/>
          </a:xfrm>
        </p:spPr>
        <p:txBody>
          <a:bodyPr/>
          <a:lstStyle/>
          <a:p>
            <a:fld id="{B6F15528-21DE-4FAA-801E-634DDDAF4B2B}" type="slidenum">
              <a:rPr lang="en-US" smtClean="0">
                <a:solidFill>
                  <a:srgbClr val="D4D4D6"/>
                </a:solidFill>
              </a:rPr>
              <a:pPr/>
              <a:t>‹#›</a:t>
            </a:fld>
            <a:endParaRPr lang="en-US">
              <a:solidFill>
                <a:srgbClr val="D4D4D6"/>
              </a:solidFill>
            </a:endParaRPr>
          </a:p>
        </p:txBody>
      </p:sp>
      <p:sp>
        <p:nvSpPr>
          <p:cNvPr id="7" name="Rectangle 6"/>
          <p:cNvSpPr/>
          <p:nvPr/>
        </p:nvSpPr>
        <p:spPr>
          <a:xfrm>
            <a:off x="1219200" y="2819400"/>
            <a:ext cx="97536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8" name="Rectangle 7"/>
          <p:cNvSpPr/>
          <p:nvPr/>
        </p:nvSpPr>
        <p:spPr>
          <a:xfrm>
            <a:off x="1219200" y="2819400"/>
            <a:ext cx="3048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Tree>
    <p:extLst>
      <p:ext uri="{BB962C8B-B14F-4D97-AF65-F5344CB8AC3E}">
        <p14:creationId xmlns:p14="http://schemas.microsoft.com/office/powerpoint/2010/main" val="397326941"/>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5A6378"/>
                </a:solidFill>
              </a:rPr>
              <a:pPr/>
              <a:t>11/27/2019</a:t>
            </a:fld>
            <a:endParaRPr lang="en-US">
              <a:solidFill>
                <a:srgbClr val="5A6378"/>
              </a:solidFill>
            </a:endParaRPr>
          </a:p>
        </p:txBody>
      </p:sp>
      <p:sp>
        <p:nvSpPr>
          <p:cNvPr id="6" name="Footer Placeholder 5"/>
          <p:cNvSpPr>
            <a:spLocks noGrp="1"/>
          </p:cNvSpPr>
          <p:nvPr>
            <p:ph type="ftr" sz="quarter" idx="11"/>
          </p:nvPr>
        </p:nvSpPr>
        <p:spPr/>
        <p:txBody>
          <a:bodyPr/>
          <a:lstStyle/>
          <a:p>
            <a:endParaRPr lang="en-US">
              <a:solidFill>
                <a:srgbClr val="5A6378"/>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5A6378"/>
                </a:solidFill>
              </a:rPr>
              <a:pPr/>
              <a:t>‹#›</a:t>
            </a:fld>
            <a:endParaRPr lang="en-US">
              <a:solidFill>
                <a:srgbClr val="5A6378"/>
              </a:solidFill>
            </a:endParaRPr>
          </a:p>
        </p:txBody>
      </p:sp>
      <p:sp>
        <p:nvSpPr>
          <p:cNvPr id="9" name="Content Placeholder 8"/>
          <p:cNvSpPr>
            <a:spLocks noGrp="1"/>
          </p:cNvSpPr>
          <p:nvPr>
            <p:ph sz="quarter" idx="1"/>
          </p:nvPr>
        </p:nvSpPr>
        <p:spPr>
          <a:xfrm>
            <a:off x="609600" y="1219200"/>
            <a:ext cx="5388864"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6176264" y="1216152"/>
            <a:ext cx="5388864"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7482089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1285875"/>
            <a:ext cx="5386917"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197601" y="1295400"/>
            <a:ext cx="5389033"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solidFill>
                  <a:srgbClr val="5A6378"/>
                </a:solidFill>
              </a:rPr>
              <a:pPr/>
              <a:t>11/27/2019</a:t>
            </a:fld>
            <a:endParaRPr lang="en-US">
              <a:solidFill>
                <a:srgbClr val="5A6378"/>
              </a:solidFill>
            </a:endParaRPr>
          </a:p>
        </p:txBody>
      </p:sp>
      <p:sp>
        <p:nvSpPr>
          <p:cNvPr id="8" name="Footer Placeholder 7"/>
          <p:cNvSpPr>
            <a:spLocks noGrp="1"/>
          </p:cNvSpPr>
          <p:nvPr>
            <p:ph type="ftr" sz="quarter" idx="11"/>
          </p:nvPr>
        </p:nvSpPr>
        <p:spPr/>
        <p:txBody>
          <a:bodyPr/>
          <a:lstStyle/>
          <a:p>
            <a:endParaRPr lang="en-US">
              <a:solidFill>
                <a:srgbClr val="5A6378"/>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srgbClr val="5A6378"/>
                </a:solidFill>
              </a:rPr>
              <a:pPr/>
              <a:t>‹#›</a:t>
            </a:fld>
            <a:endParaRPr lang="en-US">
              <a:solidFill>
                <a:srgbClr val="5A6378"/>
              </a:solidFill>
            </a:endParaRPr>
          </a:p>
        </p:txBody>
      </p:sp>
      <p:sp>
        <p:nvSpPr>
          <p:cNvPr id="11" name="Content Placeholder 10"/>
          <p:cNvSpPr>
            <a:spLocks noGrp="1"/>
          </p:cNvSpPr>
          <p:nvPr>
            <p:ph sz="quarter" idx="2"/>
          </p:nvPr>
        </p:nvSpPr>
        <p:spPr>
          <a:xfrm>
            <a:off x="609600" y="2133600"/>
            <a:ext cx="53848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6197600" y="2133600"/>
            <a:ext cx="53848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1769951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srgbClr val="5A6378"/>
                </a:solidFill>
              </a:rPr>
              <a:pPr/>
              <a:t>11/27/2019</a:t>
            </a:fld>
            <a:endParaRPr lang="en-US">
              <a:solidFill>
                <a:srgbClr val="5A6378"/>
              </a:solidFill>
            </a:endParaRPr>
          </a:p>
        </p:txBody>
      </p:sp>
      <p:sp>
        <p:nvSpPr>
          <p:cNvPr id="4" name="Footer Placeholder 3"/>
          <p:cNvSpPr>
            <a:spLocks noGrp="1"/>
          </p:cNvSpPr>
          <p:nvPr>
            <p:ph type="ftr" sz="quarter" idx="11"/>
          </p:nvPr>
        </p:nvSpPr>
        <p:spPr/>
        <p:txBody>
          <a:bodyPr/>
          <a:lstStyle/>
          <a:p>
            <a:endParaRPr lang="en-US">
              <a:solidFill>
                <a:srgbClr val="5A6378"/>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srgbClr val="5A6378"/>
                </a:solidFill>
              </a:rPr>
              <a:pPr/>
              <a:t>‹#›</a:t>
            </a:fld>
            <a:endParaRPr lang="en-US">
              <a:solidFill>
                <a:srgbClr val="5A6378"/>
              </a:solidFill>
            </a:endParaRPr>
          </a:p>
        </p:txBody>
      </p:sp>
      <p:sp>
        <p:nvSpPr>
          <p:cNvPr id="6" name="Isosceles Triangle 5"/>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Tree>
    <p:extLst>
      <p:ext uri="{BB962C8B-B14F-4D97-AF65-F5344CB8AC3E}">
        <p14:creationId xmlns:p14="http://schemas.microsoft.com/office/powerpoint/2010/main" val="35878380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srgbClr val="5A6378"/>
                </a:solidFill>
              </a:rPr>
              <a:pPr/>
              <a:t>11/27/2019</a:t>
            </a:fld>
            <a:endParaRPr lang="en-US">
              <a:solidFill>
                <a:srgbClr val="5A6378"/>
              </a:solidFill>
            </a:endParaRPr>
          </a:p>
        </p:txBody>
      </p:sp>
      <p:sp>
        <p:nvSpPr>
          <p:cNvPr id="3" name="Footer Placeholder 2"/>
          <p:cNvSpPr>
            <a:spLocks noGrp="1"/>
          </p:cNvSpPr>
          <p:nvPr>
            <p:ph type="ftr" sz="quarter" idx="11"/>
          </p:nvPr>
        </p:nvSpPr>
        <p:spPr/>
        <p:txBody>
          <a:bodyPr/>
          <a:lstStyle/>
          <a:p>
            <a:endParaRPr lang="en-US">
              <a:solidFill>
                <a:srgbClr val="5A6378"/>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srgbClr val="5A6378"/>
                </a:solidFill>
              </a:rPr>
              <a:pPr/>
              <a:t>‹#›</a:t>
            </a:fld>
            <a:endParaRPr lang="en-US">
              <a:solidFill>
                <a:srgbClr val="5A6378"/>
              </a:solidFill>
            </a:endParaRPr>
          </a:p>
        </p:txBody>
      </p:sp>
      <p:sp>
        <p:nvSpPr>
          <p:cNvPr id="5" name="Straight Connector 4"/>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6" name="Isosceles Triangle 5"/>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Tree>
    <p:extLst>
      <p:ext uri="{BB962C8B-B14F-4D97-AF65-F5344CB8AC3E}">
        <p14:creationId xmlns:p14="http://schemas.microsoft.com/office/powerpoint/2010/main" val="8251748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32800" y="304800"/>
            <a:ext cx="33528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8432800" y="1219201"/>
            <a:ext cx="33528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5A6378"/>
                </a:solidFill>
              </a:rPr>
              <a:pPr/>
              <a:t>11/27/2019</a:t>
            </a:fld>
            <a:endParaRPr lang="en-US">
              <a:solidFill>
                <a:srgbClr val="5A6378"/>
              </a:solidFill>
            </a:endParaRPr>
          </a:p>
        </p:txBody>
      </p:sp>
      <p:sp>
        <p:nvSpPr>
          <p:cNvPr id="6" name="Footer Placeholder 5"/>
          <p:cNvSpPr>
            <a:spLocks noGrp="1"/>
          </p:cNvSpPr>
          <p:nvPr>
            <p:ph type="ftr" sz="quarter" idx="11"/>
          </p:nvPr>
        </p:nvSpPr>
        <p:spPr/>
        <p:txBody>
          <a:bodyPr/>
          <a:lstStyle/>
          <a:p>
            <a:endParaRPr lang="en-US">
              <a:solidFill>
                <a:srgbClr val="5A6378"/>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5A6378"/>
                </a:solidFill>
              </a:rPr>
              <a:pPr/>
              <a:t>‹#›</a:t>
            </a:fld>
            <a:endParaRPr lang="en-US">
              <a:solidFill>
                <a:srgbClr val="5A6378"/>
              </a:solidFill>
            </a:endParaRPr>
          </a:p>
        </p:txBody>
      </p:sp>
      <p:sp>
        <p:nvSpPr>
          <p:cNvPr id="8" name="Straight Connector 7"/>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10" name="Straight Connector 9"/>
          <p:cNvSpPr>
            <a:spLocks noChangeShapeType="1"/>
          </p:cNvSpPr>
          <p:nvPr/>
        </p:nvSpPr>
        <p:spPr bwMode="auto">
          <a:xfrm rot="5400000">
            <a:off x="5220033"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ill Sans MT"/>
              <a:ea typeface="+mn-ea"/>
              <a:cs typeface="+mn-cs"/>
            </a:endParaRPr>
          </a:p>
        </p:txBody>
      </p:sp>
      <p:sp>
        <p:nvSpPr>
          <p:cNvPr id="9" name="Isosceles Triangle 8"/>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2" name="Content Placeholder 11"/>
          <p:cNvSpPr>
            <a:spLocks noGrp="1"/>
          </p:cNvSpPr>
          <p:nvPr>
            <p:ph sz="quarter" idx="1"/>
          </p:nvPr>
        </p:nvSpPr>
        <p:spPr>
          <a:xfrm>
            <a:off x="406400" y="304800"/>
            <a:ext cx="7620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945841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smtClean="0"/>
              <a:t>Spustelėję redag. ruoš. pavad. stilių</a:t>
            </a:r>
            <a:endParaRPr lang="lt-LT"/>
          </a:p>
        </p:txBody>
      </p:sp>
      <p:sp>
        <p:nvSpPr>
          <p:cNvPr id="3" name="Turinio vietos rezervavimo ženklas 2"/>
          <p:cNvSpPr>
            <a:spLocks noGrp="1"/>
          </p:cNvSpPr>
          <p:nvPr>
            <p:ph idx="1"/>
          </p:nvPr>
        </p:nvSpPr>
        <p:spPr/>
        <p:txBody>
          <a:bodyPr/>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lt-LT"/>
          </a:p>
        </p:txBody>
      </p:sp>
      <p:sp>
        <p:nvSpPr>
          <p:cNvPr id="4" name="Datos vietos rezervavimo ženklas 3"/>
          <p:cNvSpPr>
            <a:spLocks noGrp="1"/>
          </p:cNvSpPr>
          <p:nvPr>
            <p:ph type="dt" sz="half" idx="10"/>
          </p:nvPr>
        </p:nvSpPr>
        <p:spPr/>
        <p:txBody>
          <a:bodyPr/>
          <a:lstStyle/>
          <a:p>
            <a:fld id="{9D2AE24C-85A6-4864-934D-CC5EE7B5955C}" type="datetimeFigureOut">
              <a:rPr lang="lt-LT" smtClean="0"/>
              <a:t>2019-11-27</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89CEE962-42D5-4022-99CB-96A7AB692B7F}" type="slidenum">
              <a:rPr lang="lt-LT" smtClean="0"/>
              <a:t>‹#›</a:t>
            </a:fld>
            <a:endParaRPr lang="lt-LT"/>
          </a:p>
        </p:txBody>
      </p:sp>
    </p:spTree>
    <p:extLst>
      <p:ext uri="{BB962C8B-B14F-4D97-AF65-F5344CB8AC3E}">
        <p14:creationId xmlns:p14="http://schemas.microsoft.com/office/powerpoint/2010/main" val="16500399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500856"/>
            <a:ext cx="109728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609600" y="1905000"/>
            <a:ext cx="109728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9600" y="1219200"/>
            <a:ext cx="109728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D4D4D6"/>
                </a:solidFill>
              </a:rPr>
              <a:pPr/>
              <a:t>11/27/2019</a:t>
            </a:fld>
            <a:endParaRPr lang="en-US">
              <a:solidFill>
                <a:srgbClr val="D4D4D6"/>
              </a:solidFill>
            </a:endParaRPr>
          </a:p>
        </p:txBody>
      </p:sp>
      <p:sp>
        <p:nvSpPr>
          <p:cNvPr id="6" name="Footer Placeholder 5"/>
          <p:cNvSpPr>
            <a:spLocks noGrp="1"/>
          </p:cNvSpPr>
          <p:nvPr>
            <p:ph type="ftr" sz="quarter" idx="11"/>
          </p:nvPr>
        </p:nvSpPr>
        <p:spPr/>
        <p:txBody>
          <a:bodyPr/>
          <a:lstStyle/>
          <a:p>
            <a:endParaRPr lang="en-US">
              <a:solidFill>
                <a:srgbClr val="D4D4D6"/>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D4D4D6"/>
                </a:solidFill>
              </a:rPr>
              <a:pPr/>
              <a:t>‹#›</a:t>
            </a:fld>
            <a:endParaRPr lang="en-US">
              <a:solidFill>
                <a:srgbClr val="D4D4D6"/>
              </a:solidFill>
            </a:endParaRPr>
          </a:p>
        </p:txBody>
      </p:sp>
      <p:sp>
        <p:nvSpPr>
          <p:cNvPr id="8" name="Straight Connector 7"/>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9" name="Isosceles Triangle 8"/>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0" name="Rectangle 9"/>
          <p:cNvSpPr/>
          <p:nvPr/>
        </p:nvSpPr>
        <p:spPr>
          <a:xfrm>
            <a:off x="609600" y="500856"/>
            <a:ext cx="24384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Tree>
    <p:extLst>
      <p:ext uri="{BB962C8B-B14F-4D97-AF65-F5344CB8AC3E}">
        <p14:creationId xmlns:p14="http://schemas.microsoft.com/office/powerpoint/2010/main" val="1912375857"/>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5A6378"/>
                </a:solidFill>
              </a:rPr>
              <a:pPr/>
              <a:t>11/27/2019</a:t>
            </a:fld>
            <a:endParaRPr lang="en-US">
              <a:solidFill>
                <a:srgbClr val="5A6378"/>
              </a:solidFill>
            </a:endParaRPr>
          </a:p>
        </p:txBody>
      </p:sp>
      <p:sp>
        <p:nvSpPr>
          <p:cNvPr id="5" name="Footer Placeholder 4"/>
          <p:cNvSpPr>
            <a:spLocks noGrp="1"/>
          </p:cNvSpPr>
          <p:nvPr>
            <p:ph type="ftr" sz="quarter" idx="11"/>
          </p:nvPr>
        </p:nvSpPr>
        <p:spPr/>
        <p:txBody>
          <a:bodyPr/>
          <a:lstStyle/>
          <a:p>
            <a:endParaRPr lang="en-US">
              <a:solidFill>
                <a:srgbClr val="5A6378"/>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5A6378"/>
                </a:solidFill>
              </a:rPr>
              <a:pPr/>
              <a:t>‹#›</a:t>
            </a:fld>
            <a:endParaRPr lang="en-US">
              <a:solidFill>
                <a:srgbClr val="5A6378"/>
              </a:solidFill>
            </a:endParaRPr>
          </a:p>
        </p:txBody>
      </p:sp>
    </p:spTree>
    <p:extLst>
      <p:ext uri="{BB962C8B-B14F-4D97-AF65-F5344CB8AC3E}">
        <p14:creationId xmlns:p14="http://schemas.microsoft.com/office/powerpoint/2010/main" val="9555760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5A6378"/>
                </a:solidFill>
              </a:rPr>
              <a:pPr/>
              <a:t>11/27/2019</a:t>
            </a:fld>
            <a:endParaRPr lang="en-US">
              <a:solidFill>
                <a:srgbClr val="5A6378"/>
              </a:solidFill>
            </a:endParaRPr>
          </a:p>
        </p:txBody>
      </p:sp>
      <p:sp>
        <p:nvSpPr>
          <p:cNvPr id="5" name="Footer Placeholder 4"/>
          <p:cNvSpPr>
            <a:spLocks noGrp="1"/>
          </p:cNvSpPr>
          <p:nvPr>
            <p:ph type="ftr" sz="quarter" idx="11"/>
          </p:nvPr>
        </p:nvSpPr>
        <p:spPr/>
        <p:txBody>
          <a:bodyPr/>
          <a:lstStyle/>
          <a:p>
            <a:endParaRPr lang="en-US">
              <a:solidFill>
                <a:srgbClr val="5A6378"/>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5A6378"/>
                </a:solidFill>
              </a:rPr>
              <a:pPr/>
              <a:t>‹#›</a:t>
            </a:fld>
            <a:endParaRPr lang="en-US">
              <a:solidFill>
                <a:srgbClr val="5A6378"/>
              </a:solidFill>
            </a:endParaRPr>
          </a:p>
        </p:txBody>
      </p:sp>
      <p:sp>
        <p:nvSpPr>
          <p:cNvPr id="7" name="Straight Connector 6"/>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8" name="Isosceles Triangle 7"/>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9" name="Straight Connector 8"/>
          <p:cNvSpPr>
            <a:spLocks noChangeShapeType="1"/>
          </p:cNvSpPr>
          <p:nvPr/>
        </p:nvSpPr>
        <p:spPr bwMode="auto">
          <a:xfrm rot="5400000">
            <a:off x="5814836"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Tree>
    <p:extLst>
      <p:ext uri="{BB962C8B-B14F-4D97-AF65-F5344CB8AC3E}">
        <p14:creationId xmlns:p14="http://schemas.microsoft.com/office/powerpoint/2010/main" val="19450412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625600" y="3886200"/>
            <a:ext cx="9144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625600" y="5124450"/>
            <a:ext cx="9144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8534400" y="6355080"/>
            <a:ext cx="3048000" cy="365760"/>
          </a:xfrm>
        </p:spPr>
        <p:txBody>
          <a:bodyPr/>
          <a:lstStyle>
            <a:lvl1pPr>
              <a:defRPr sz="1400"/>
            </a:lvl1pPr>
          </a:lstStyle>
          <a:p>
            <a:fld id="{1D8BD707-D9CF-40AE-B4C6-C98DA3205C09}" type="datetimeFigureOut">
              <a:rPr lang="en-US" smtClean="0">
                <a:solidFill>
                  <a:srgbClr val="5A6378"/>
                </a:solidFill>
              </a:rPr>
              <a:pPr/>
              <a:t>11/27/2019</a:t>
            </a:fld>
            <a:endParaRPr lang="en-US">
              <a:solidFill>
                <a:srgbClr val="5A6378"/>
              </a:solidFill>
            </a:endParaRPr>
          </a:p>
        </p:txBody>
      </p:sp>
      <p:sp>
        <p:nvSpPr>
          <p:cNvPr id="17" name="Footer Placeholder 16"/>
          <p:cNvSpPr>
            <a:spLocks noGrp="1"/>
          </p:cNvSpPr>
          <p:nvPr>
            <p:ph type="ftr" sz="quarter" idx="11"/>
          </p:nvPr>
        </p:nvSpPr>
        <p:spPr>
          <a:xfrm>
            <a:off x="3864864" y="6355080"/>
            <a:ext cx="4632960" cy="365760"/>
          </a:xfrm>
        </p:spPr>
        <p:txBody>
          <a:bodyPr/>
          <a:lstStyle/>
          <a:p>
            <a:endParaRPr lang="en-US">
              <a:solidFill>
                <a:srgbClr val="5A6378"/>
              </a:solidFill>
            </a:endParaRPr>
          </a:p>
        </p:txBody>
      </p:sp>
      <p:sp>
        <p:nvSpPr>
          <p:cNvPr id="29" name="Slide Number Placeholder 28"/>
          <p:cNvSpPr>
            <a:spLocks noGrp="1"/>
          </p:cNvSpPr>
          <p:nvPr>
            <p:ph type="sldNum" sz="quarter" idx="12"/>
          </p:nvPr>
        </p:nvSpPr>
        <p:spPr>
          <a:xfrm>
            <a:off x="1621536" y="6355080"/>
            <a:ext cx="1625600" cy="365760"/>
          </a:xfrm>
        </p:spPr>
        <p:txBody>
          <a:bodyPr/>
          <a:lstStyle/>
          <a:p>
            <a:fld id="{B6F15528-21DE-4FAA-801E-634DDDAF4B2B}" type="slidenum">
              <a:rPr lang="en-US" smtClean="0">
                <a:solidFill>
                  <a:srgbClr val="5A6378"/>
                </a:solidFill>
              </a:rPr>
              <a:pPr/>
              <a:t>‹#›</a:t>
            </a:fld>
            <a:endParaRPr lang="en-US">
              <a:solidFill>
                <a:srgbClr val="5A6378"/>
              </a:solidFill>
            </a:endParaRPr>
          </a:p>
        </p:txBody>
      </p:sp>
      <p:sp>
        <p:nvSpPr>
          <p:cNvPr id="21" name="Rectangle 20"/>
          <p:cNvSpPr/>
          <p:nvPr/>
        </p:nvSpPr>
        <p:spPr>
          <a:xfrm>
            <a:off x="1206500" y="3648075"/>
            <a:ext cx="97536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33" name="Rectangle 32"/>
          <p:cNvSpPr/>
          <p:nvPr/>
        </p:nvSpPr>
        <p:spPr>
          <a:xfrm>
            <a:off x="1219200" y="5048250"/>
            <a:ext cx="97536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2" name="Rectangle 21"/>
          <p:cNvSpPr/>
          <p:nvPr/>
        </p:nvSpPr>
        <p:spPr>
          <a:xfrm>
            <a:off x="1206500" y="3648075"/>
            <a:ext cx="3048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32" name="Rectangle 31"/>
          <p:cNvSpPr/>
          <p:nvPr/>
        </p:nvSpPr>
        <p:spPr>
          <a:xfrm>
            <a:off x="1219200" y="5048250"/>
            <a:ext cx="3048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Tree>
    <p:extLst>
      <p:ext uri="{BB962C8B-B14F-4D97-AF65-F5344CB8AC3E}">
        <p14:creationId xmlns:p14="http://schemas.microsoft.com/office/powerpoint/2010/main" val="34939241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5A6378"/>
                </a:solidFill>
              </a:rPr>
              <a:pPr/>
              <a:t>11/27/2019</a:t>
            </a:fld>
            <a:endParaRPr lang="en-US">
              <a:solidFill>
                <a:srgbClr val="5A6378"/>
              </a:solidFill>
            </a:endParaRPr>
          </a:p>
        </p:txBody>
      </p:sp>
      <p:sp>
        <p:nvSpPr>
          <p:cNvPr id="5" name="Footer Placeholder 4"/>
          <p:cNvSpPr>
            <a:spLocks noGrp="1"/>
          </p:cNvSpPr>
          <p:nvPr>
            <p:ph type="ftr" sz="quarter" idx="11"/>
          </p:nvPr>
        </p:nvSpPr>
        <p:spPr/>
        <p:txBody>
          <a:bodyPr/>
          <a:lstStyle/>
          <a:p>
            <a:endParaRPr lang="en-US">
              <a:solidFill>
                <a:srgbClr val="5A6378"/>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5A6378"/>
                </a:solidFill>
              </a:rPr>
              <a:pPr/>
              <a:t>‹#›</a:t>
            </a:fld>
            <a:endParaRPr lang="en-US">
              <a:solidFill>
                <a:srgbClr val="5A6378"/>
              </a:solidFill>
            </a:endParaRPr>
          </a:p>
        </p:txBody>
      </p:sp>
      <p:sp>
        <p:nvSpPr>
          <p:cNvPr id="8" name="Content Placeholder 7"/>
          <p:cNvSpPr>
            <a:spLocks noGrp="1"/>
          </p:cNvSpPr>
          <p:nvPr>
            <p:ph sz="quarter" idx="1"/>
          </p:nvPr>
        </p:nvSpPr>
        <p:spPr>
          <a:xfrm>
            <a:off x="609600" y="1219200"/>
            <a:ext cx="109728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8039293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25600" y="2971800"/>
            <a:ext cx="9144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727200" y="4267200"/>
            <a:ext cx="90424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8534400" y="6355080"/>
            <a:ext cx="3048000" cy="365760"/>
          </a:xfrm>
        </p:spPr>
        <p:txBody>
          <a:bodyPr/>
          <a:lstStyle/>
          <a:p>
            <a:fld id="{1D8BD707-D9CF-40AE-B4C6-C98DA3205C09}" type="datetimeFigureOut">
              <a:rPr lang="en-US" smtClean="0">
                <a:solidFill>
                  <a:srgbClr val="D4D4D6"/>
                </a:solidFill>
              </a:rPr>
              <a:pPr/>
              <a:t>11/27/2019</a:t>
            </a:fld>
            <a:endParaRPr lang="en-US">
              <a:solidFill>
                <a:srgbClr val="D4D4D6"/>
              </a:solidFill>
            </a:endParaRPr>
          </a:p>
        </p:txBody>
      </p:sp>
      <p:sp>
        <p:nvSpPr>
          <p:cNvPr id="5" name="Footer Placeholder 4"/>
          <p:cNvSpPr>
            <a:spLocks noGrp="1"/>
          </p:cNvSpPr>
          <p:nvPr>
            <p:ph type="ftr" sz="quarter" idx="11"/>
          </p:nvPr>
        </p:nvSpPr>
        <p:spPr>
          <a:xfrm>
            <a:off x="3864864" y="6355080"/>
            <a:ext cx="4632960" cy="365760"/>
          </a:xfrm>
        </p:spPr>
        <p:txBody>
          <a:bodyPr/>
          <a:lstStyle/>
          <a:p>
            <a:endParaRPr lang="en-US">
              <a:solidFill>
                <a:srgbClr val="D4D4D6"/>
              </a:solidFill>
            </a:endParaRPr>
          </a:p>
        </p:txBody>
      </p:sp>
      <p:sp>
        <p:nvSpPr>
          <p:cNvPr id="6" name="Slide Number Placeholder 5"/>
          <p:cNvSpPr>
            <a:spLocks noGrp="1"/>
          </p:cNvSpPr>
          <p:nvPr>
            <p:ph type="sldNum" sz="quarter" idx="12"/>
          </p:nvPr>
        </p:nvSpPr>
        <p:spPr>
          <a:xfrm>
            <a:off x="1426464" y="6355080"/>
            <a:ext cx="2027936" cy="365760"/>
          </a:xfrm>
        </p:spPr>
        <p:txBody>
          <a:bodyPr/>
          <a:lstStyle/>
          <a:p>
            <a:fld id="{B6F15528-21DE-4FAA-801E-634DDDAF4B2B}" type="slidenum">
              <a:rPr lang="en-US" smtClean="0">
                <a:solidFill>
                  <a:srgbClr val="D4D4D6"/>
                </a:solidFill>
              </a:rPr>
              <a:pPr/>
              <a:t>‹#›</a:t>
            </a:fld>
            <a:endParaRPr lang="en-US">
              <a:solidFill>
                <a:srgbClr val="D4D4D6"/>
              </a:solidFill>
            </a:endParaRPr>
          </a:p>
        </p:txBody>
      </p:sp>
      <p:sp>
        <p:nvSpPr>
          <p:cNvPr id="7" name="Rectangle 6"/>
          <p:cNvSpPr/>
          <p:nvPr/>
        </p:nvSpPr>
        <p:spPr>
          <a:xfrm>
            <a:off x="1219200" y="2819400"/>
            <a:ext cx="97536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8" name="Rectangle 7"/>
          <p:cNvSpPr/>
          <p:nvPr/>
        </p:nvSpPr>
        <p:spPr>
          <a:xfrm>
            <a:off x="1219200" y="2819400"/>
            <a:ext cx="3048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Tree>
    <p:extLst>
      <p:ext uri="{BB962C8B-B14F-4D97-AF65-F5344CB8AC3E}">
        <p14:creationId xmlns:p14="http://schemas.microsoft.com/office/powerpoint/2010/main" val="1518829807"/>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5A6378"/>
                </a:solidFill>
              </a:rPr>
              <a:pPr/>
              <a:t>11/27/2019</a:t>
            </a:fld>
            <a:endParaRPr lang="en-US">
              <a:solidFill>
                <a:srgbClr val="5A6378"/>
              </a:solidFill>
            </a:endParaRPr>
          </a:p>
        </p:txBody>
      </p:sp>
      <p:sp>
        <p:nvSpPr>
          <p:cNvPr id="6" name="Footer Placeholder 5"/>
          <p:cNvSpPr>
            <a:spLocks noGrp="1"/>
          </p:cNvSpPr>
          <p:nvPr>
            <p:ph type="ftr" sz="quarter" idx="11"/>
          </p:nvPr>
        </p:nvSpPr>
        <p:spPr/>
        <p:txBody>
          <a:bodyPr/>
          <a:lstStyle/>
          <a:p>
            <a:endParaRPr lang="en-US">
              <a:solidFill>
                <a:srgbClr val="5A6378"/>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5A6378"/>
                </a:solidFill>
              </a:rPr>
              <a:pPr/>
              <a:t>‹#›</a:t>
            </a:fld>
            <a:endParaRPr lang="en-US">
              <a:solidFill>
                <a:srgbClr val="5A6378"/>
              </a:solidFill>
            </a:endParaRPr>
          </a:p>
        </p:txBody>
      </p:sp>
      <p:sp>
        <p:nvSpPr>
          <p:cNvPr id="9" name="Content Placeholder 8"/>
          <p:cNvSpPr>
            <a:spLocks noGrp="1"/>
          </p:cNvSpPr>
          <p:nvPr>
            <p:ph sz="quarter" idx="1"/>
          </p:nvPr>
        </p:nvSpPr>
        <p:spPr>
          <a:xfrm>
            <a:off x="609600" y="1219200"/>
            <a:ext cx="5388864"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6176264" y="1216152"/>
            <a:ext cx="5388864"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2442695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1285875"/>
            <a:ext cx="5386917"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197601" y="1295400"/>
            <a:ext cx="5389033"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solidFill>
                  <a:srgbClr val="5A6378"/>
                </a:solidFill>
              </a:rPr>
              <a:pPr/>
              <a:t>11/27/2019</a:t>
            </a:fld>
            <a:endParaRPr lang="en-US">
              <a:solidFill>
                <a:srgbClr val="5A6378"/>
              </a:solidFill>
            </a:endParaRPr>
          </a:p>
        </p:txBody>
      </p:sp>
      <p:sp>
        <p:nvSpPr>
          <p:cNvPr id="8" name="Footer Placeholder 7"/>
          <p:cNvSpPr>
            <a:spLocks noGrp="1"/>
          </p:cNvSpPr>
          <p:nvPr>
            <p:ph type="ftr" sz="quarter" idx="11"/>
          </p:nvPr>
        </p:nvSpPr>
        <p:spPr/>
        <p:txBody>
          <a:bodyPr/>
          <a:lstStyle/>
          <a:p>
            <a:endParaRPr lang="en-US">
              <a:solidFill>
                <a:srgbClr val="5A6378"/>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srgbClr val="5A6378"/>
                </a:solidFill>
              </a:rPr>
              <a:pPr/>
              <a:t>‹#›</a:t>
            </a:fld>
            <a:endParaRPr lang="en-US">
              <a:solidFill>
                <a:srgbClr val="5A6378"/>
              </a:solidFill>
            </a:endParaRPr>
          </a:p>
        </p:txBody>
      </p:sp>
      <p:sp>
        <p:nvSpPr>
          <p:cNvPr id="11" name="Content Placeholder 10"/>
          <p:cNvSpPr>
            <a:spLocks noGrp="1"/>
          </p:cNvSpPr>
          <p:nvPr>
            <p:ph sz="quarter" idx="2"/>
          </p:nvPr>
        </p:nvSpPr>
        <p:spPr>
          <a:xfrm>
            <a:off x="609600" y="2133600"/>
            <a:ext cx="53848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6197600" y="2133600"/>
            <a:ext cx="53848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2480408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srgbClr val="5A6378"/>
                </a:solidFill>
              </a:rPr>
              <a:pPr/>
              <a:t>11/27/2019</a:t>
            </a:fld>
            <a:endParaRPr lang="en-US">
              <a:solidFill>
                <a:srgbClr val="5A6378"/>
              </a:solidFill>
            </a:endParaRPr>
          </a:p>
        </p:txBody>
      </p:sp>
      <p:sp>
        <p:nvSpPr>
          <p:cNvPr id="4" name="Footer Placeholder 3"/>
          <p:cNvSpPr>
            <a:spLocks noGrp="1"/>
          </p:cNvSpPr>
          <p:nvPr>
            <p:ph type="ftr" sz="quarter" idx="11"/>
          </p:nvPr>
        </p:nvSpPr>
        <p:spPr/>
        <p:txBody>
          <a:bodyPr/>
          <a:lstStyle/>
          <a:p>
            <a:endParaRPr lang="en-US">
              <a:solidFill>
                <a:srgbClr val="5A6378"/>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srgbClr val="5A6378"/>
                </a:solidFill>
              </a:rPr>
              <a:pPr/>
              <a:t>‹#›</a:t>
            </a:fld>
            <a:endParaRPr lang="en-US">
              <a:solidFill>
                <a:srgbClr val="5A6378"/>
              </a:solidFill>
            </a:endParaRPr>
          </a:p>
        </p:txBody>
      </p:sp>
      <p:sp>
        <p:nvSpPr>
          <p:cNvPr id="6" name="Isosceles Triangle 5"/>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Tree>
    <p:extLst>
      <p:ext uri="{BB962C8B-B14F-4D97-AF65-F5344CB8AC3E}">
        <p14:creationId xmlns:p14="http://schemas.microsoft.com/office/powerpoint/2010/main" val="35502104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srgbClr val="5A6378"/>
                </a:solidFill>
              </a:rPr>
              <a:pPr/>
              <a:t>11/27/2019</a:t>
            </a:fld>
            <a:endParaRPr lang="en-US">
              <a:solidFill>
                <a:srgbClr val="5A6378"/>
              </a:solidFill>
            </a:endParaRPr>
          </a:p>
        </p:txBody>
      </p:sp>
      <p:sp>
        <p:nvSpPr>
          <p:cNvPr id="3" name="Footer Placeholder 2"/>
          <p:cNvSpPr>
            <a:spLocks noGrp="1"/>
          </p:cNvSpPr>
          <p:nvPr>
            <p:ph type="ftr" sz="quarter" idx="11"/>
          </p:nvPr>
        </p:nvSpPr>
        <p:spPr/>
        <p:txBody>
          <a:bodyPr/>
          <a:lstStyle/>
          <a:p>
            <a:endParaRPr lang="en-US">
              <a:solidFill>
                <a:srgbClr val="5A6378"/>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srgbClr val="5A6378"/>
                </a:solidFill>
              </a:rPr>
              <a:pPr/>
              <a:t>‹#›</a:t>
            </a:fld>
            <a:endParaRPr lang="en-US">
              <a:solidFill>
                <a:srgbClr val="5A6378"/>
              </a:solidFill>
            </a:endParaRPr>
          </a:p>
        </p:txBody>
      </p:sp>
      <p:sp>
        <p:nvSpPr>
          <p:cNvPr id="5" name="Straight Connector 4"/>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6" name="Isosceles Triangle 5"/>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Tree>
    <p:extLst>
      <p:ext uri="{BB962C8B-B14F-4D97-AF65-F5344CB8AC3E}">
        <p14:creationId xmlns:p14="http://schemas.microsoft.com/office/powerpoint/2010/main" val="2824407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831850" y="1709738"/>
            <a:ext cx="10515600" cy="2852737"/>
          </a:xfrm>
        </p:spPr>
        <p:txBody>
          <a:bodyPr anchor="b"/>
          <a:lstStyle>
            <a:lvl1pPr>
              <a:defRPr sz="6000"/>
            </a:lvl1pPr>
          </a:lstStyle>
          <a:p>
            <a:r>
              <a:rPr lang="lt-LT" smtClean="0"/>
              <a:t>Spustelėję redag. ruoš. pavad. stilių</a:t>
            </a:r>
            <a:endParaRPr lang="lt-LT"/>
          </a:p>
        </p:txBody>
      </p:sp>
      <p:sp>
        <p:nvSpPr>
          <p:cNvPr id="3" name="Teksto vietos rezervavimo ženklas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t-LT" smtClean="0"/>
              <a:t>Redaguoti šablono teksto stilius</a:t>
            </a:r>
          </a:p>
        </p:txBody>
      </p:sp>
      <p:sp>
        <p:nvSpPr>
          <p:cNvPr id="4" name="Datos vietos rezervavimo ženklas 3"/>
          <p:cNvSpPr>
            <a:spLocks noGrp="1"/>
          </p:cNvSpPr>
          <p:nvPr>
            <p:ph type="dt" sz="half" idx="10"/>
          </p:nvPr>
        </p:nvSpPr>
        <p:spPr/>
        <p:txBody>
          <a:bodyPr/>
          <a:lstStyle/>
          <a:p>
            <a:fld id="{9D2AE24C-85A6-4864-934D-CC5EE7B5955C}" type="datetimeFigureOut">
              <a:rPr lang="lt-LT" smtClean="0"/>
              <a:t>2019-11-27</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89CEE962-42D5-4022-99CB-96A7AB692B7F}" type="slidenum">
              <a:rPr lang="lt-LT" smtClean="0"/>
              <a:t>‹#›</a:t>
            </a:fld>
            <a:endParaRPr lang="lt-LT"/>
          </a:p>
        </p:txBody>
      </p:sp>
    </p:spTree>
    <p:extLst>
      <p:ext uri="{BB962C8B-B14F-4D97-AF65-F5344CB8AC3E}">
        <p14:creationId xmlns:p14="http://schemas.microsoft.com/office/powerpoint/2010/main" val="381880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32800" y="304800"/>
            <a:ext cx="33528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8432800" y="1219201"/>
            <a:ext cx="33528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5A6378"/>
                </a:solidFill>
              </a:rPr>
              <a:pPr/>
              <a:t>11/27/2019</a:t>
            </a:fld>
            <a:endParaRPr lang="en-US">
              <a:solidFill>
                <a:srgbClr val="5A6378"/>
              </a:solidFill>
            </a:endParaRPr>
          </a:p>
        </p:txBody>
      </p:sp>
      <p:sp>
        <p:nvSpPr>
          <p:cNvPr id="6" name="Footer Placeholder 5"/>
          <p:cNvSpPr>
            <a:spLocks noGrp="1"/>
          </p:cNvSpPr>
          <p:nvPr>
            <p:ph type="ftr" sz="quarter" idx="11"/>
          </p:nvPr>
        </p:nvSpPr>
        <p:spPr/>
        <p:txBody>
          <a:bodyPr/>
          <a:lstStyle/>
          <a:p>
            <a:endParaRPr lang="en-US">
              <a:solidFill>
                <a:srgbClr val="5A6378"/>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5A6378"/>
                </a:solidFill>
              </a:rPr>
              <a:pPr/>
              <a:t>‹#›</a:t>
            </a:fld>
            <a:endParaRPr lang="en-US">
              <a:solidFill>
                <a:srgbClr val="5A6378"/>
              </a:solidFill>
            </a:endParaRPr>
          </a:p>
        </p:txBody>
      </p:sp>
      <p:sp>
        <p:nvSpPr>
          <p:cNvPr id="8" name="Straight Connector 7"/>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10" name="Straight Connector 9"/>
          <p:cNvSpPr>
            <a:spLocks noChangeShapeType="1"/>
          </p:cNvSpPr>
          <p:nvPr/>
        </p:nvSpPr>
        <p:spPr bwMode="auto">
          <a:xfrm rot="5400000">
            <a:off x="5220033"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ill Sans MT"/>
              <a:ea typeface="+mn-ea"/>
              <a:cs typeface="+mn-cs"/>
            </a:endParaRPr>
          </a:p>
        </p:txBody>
      </p:sp>
      <p:sp>
        <p:nvSpPr>
          <p:cNvPr id="9" name="Isosceles Triangle 8"/>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2" name="Content Placeholder 11"/>
          <p:cNvSpPr>
            <a:spLocks noGrp="1"/>
          </p:cNvSpPr>
          <p:nvPr>
            <p:ph sz="quarter" idx="1"/>
          </p:nvPr>
        </p:nvSpPr>
        <p:spPr>
          <a:xfrm>
            <a:off x="406400" y="304800"/>
            <a:ext cx="7620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4883847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500856"/>
            <a:ext cx="109728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609600" y="1905000"/>
            <a:ext cx="109728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9600" y="1219200"/>
            <a:ext cx="109728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D4D4D6"/>
                </a:solidFill>
              </a:rPr>
              <a:pPr/>
              <a:t>11/27/2019</a:t>
            </a:fld>
            <a:endParaRPr lang="en-US">
              <a:solidFill>
                <a:srgbClr val="D4D4D6"/>
              </a:solidFill>
            </a:endParaRPr>
          </a:p>
        </p:txBody>
      </p:sp>
      <p:sp>
        <p:nvSpPr>
          <p:cNvPr id="6" name="Footer Placeholder 5"/>
          <p:cNvSpPr>
            <a:spLocks noGrp="1"/>
          </p:cNvSpPr>
          <p:nvPr>
            <p:ph type="ftr" sz="quarter" idx="11"/>
          </p:nvPr>
        </p:nvSpPr>
        <p:spPr/>
        <p:txBody>
          <a:bodyPr/>
          <a:lstStyle/>
          <a:p>
            <a:endParaRPr lang="en-US">
              <a:solidFill>
                <a:srgbClr val="D4D4D6"/>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D4D4D6"/>
                </a:solidFill>
              </a:rPr>
              <a:pPr/>
              <a:t>‹#›</a:t>
            </a:fld>
            <a:endParaRPr lang="en-US">
              <a:solidFill>
                <a:srgbClr val="D4D4D6"/>
              </a:solidFill>
            </a:endParaRPr>
          </a:p>
        </p:txBody>
      </p:sp>
      <p:sp>
        <p:nvSpPr>
          <p:cNvPr id="8" name="Straight Connector 7"/>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9" name="Isosceles Triangle 8"/>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0" name="Rectangle 9"/>
          <p:cNvSpPr/>
          <p:nvPr/>
        </p:nvSpPr>
        <p:spPr>
          <a:xfrm>
            <a:off x="609600" y="500856"/>
            <a:ext cx="24384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Tree>
    <p:extLst>
      <p:ext uri="{BB962C8B-B14F-4D97-AF65-F5344CB8AC3E}">
        <p14:creationId xmlns:p14="http://schemas.microsoft.com/office/powerpoint/2010/main" val="3463136116"/>
      </p:ext>
    </p:extLst>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5A6378"/>
                </a:solidFill>
              </a:rPr>
              <a:pPr/>
              <a:t>11/27/2019</a:t>
            </a:fld>
            <a:endParaRPr lang="en-US">
              <a:solidFill>
                <a:srgbClr val="5A6378"/>
              </a:solidFill>
            </a:endParaRPr>
          </a:p>
        </p:txBody>
      </p:sp>
      <p:sp>
        <p:nvSpPr>
          <p:cNvPr id="5" name="Footer Placeholder 4"/>
          <p:cNvSpPr>
            <a:spLocks noGrp="1"/>
          </p:cNvSpPr>
          <p:nvPr>
            <p:ph type="ftr" sz="quarter" idx="11"/>
          </p:nvPr>
        </p:nvSpPr>
        <p:spPr/>
        <p:txBody>
          <a:bodyPr/>
          <a:lstStyle/>
          <a:p>
            <a:endParaRPr lang="en-US">
              <a:solidFill>
                <a:srgbClr val="5A6378"/>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5A6378"/>
                </a:solidFill>
              </a:rPr>
              <a:pPr/>
              <a:t>‹#›</a:t>
            </a:fld>
            <a:endParaRPr lang="en-US">
              <a:solidFill>
                <a:srgbClr val="5A6378"/>
              </a:solidFill>
            </a:endParaRPr>
          </a:p>
        </p:txBody>
      </p:sp>
    </p:spTree>
    <p:extLst>
      <p:ext uri="{BB962C8B-B14F-4D97-AF65-F5344CB8AC3E}">
        <p14:creationId xmlns:p14="http://schemas.microsoft.com/office/powerpoint/2010/main" val="29258152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5A6378"/>
                </a:solidFill>
              </a:rPr>
              <a:pPr/>
              <a:t>11/27/2019</a:t>
            </a:fld>
            <a:endParaRPr lang="en-US">
              <a:solidFill>
                <a:srgbClr val="5A6378"/>
              </a:solidFill>
            </a:endParaRPr>
          </a:p>
        </p:txBody>
      </p:sp>
      <p:sp>
        <p:nvSpPr>
          <p:cNvPr id="5" name="Footer Placeholder 4"/>
          <p:cNvSpPr>
            <a:spLocks noGrp="1"/>
          </p:cNvSpPr>
          <p:nvPr>
            <p:ph type="ftr" sz="quarter" idx="11"/>
          </p:nvPr>
        </p:nvSpPr>
        <p:spPr/>
        <p:txBody>
          <a:bodyPr/>
          <a:lstStyle/>
          <a:p>
            <a:endParaRPr lang="en-US">
              <a:solidFill>
                <a:srgbClr val="5A6378"/>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5A6378"/>
                </a:solidFill>
              </a:rPr>
              <a:pPr/>
              <a:t>‹#›</a:t>
            </a:fld>
            <a:endParaRPr lang="en-US">
              <a:solidFill>
                <a:srgbClr val="5A6378"/>
              </a:solidFill>
            </a:endParaRPr>
          </a:p>
        </p:txBody>
      </p:sp>
      <p:sp>
        <p:nvSpPr>
          <p:cNvPr id="7" name="Straight Connector 6"/>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8" name="Isosceles Triangle 7"/>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9" name="Straight Connector 8"/>
          <p:cNvSpPr>
            <a:spLocks noChangeShapeType="1"/>
          </p:cNvSpPr>
          <p:nvPr/>
        </p:nvSpPr>
        <p:spPr bwMode="auto">
          <a:xfrm rot="5400000">
            <a:off x="5814836"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Tree>
    <p:extLst>
      <p:ext uri="{BB962C8B-B14F-4D97-AF65-F5344CB8AC3E}">
        <p14:creationId xmlns:p14="http://schemas.microsoft.com/office/powerpoint/2010/main" val="8978608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Pradinė skaidrė">
    <p:spTree>
      <p:nvGrpSpPr>
        <p:cNvPr id="1" name=""/>
        <p:cNvGrpSpPr/>
        <p:nvPr/>
      </p:nvGrpSpPr>
      <p:grpSpPr>
        <a:xfrm>
          <a:off x="0" y="0"/>
          <a:ext cx="0" cy="0"/>
          <a:chOff x="0" y="0"/>
          <a:chExt cx="0" cy="0"/>
        </a:xfrm>
      </p:grpSpPr>
      <p:sp>
        <p:nvSpPr>
          <p:cNvPr id="7" name="6 stačiakampis"/>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lt-LT" dirty="0"/>
          </a:p>
        </p:txBody>
      </p:sp>
      <p:sp>
        <p:nvSpPr>
          <p:cNvPr id="8" name="7 stačiakampis"/>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lt-LT" dirty="0"/>
          </a:p>
        </p:txBody>
      </p:sp>
      <p:sp>
        <p:nvSpPr>
          <p:cNvPr id="2" name="1 pavadinimas"/>
          <p:cNvSpPr>
            <a:spLocks noGrp="1"/>
          </p:cNvSpPr>
          <p:nvPr>
            <p:ph type="ctrTitle"/>
          </p:nvPr>
        </p:nvSpPr>
        <p:spPr>
          <a:xfrm>
            <a:off x="1104900" y="2292094"/>
            <a:ext cx="10096500" cy="2219691"/>
          </a:xfrm>
        </p:spPr>
        <p:txBody>
          <a:bodyPr rtlCol="0" anchor="ctr">
            <a:normAutofit/>
          </a:bodyPr>
          <a:lstStyle>
            <a:lvl1pPr algn="l" rtl="0">
              <a:defRPr sz="4400" cap="all" baseline="0"/>
            </a:lvl1pPr>
          </a:lstStyle>
          <a:p>
            <a:pPr rtl="0"/>
            <a:r>
              <a:rPr lang="lt-LT" smtClean="0"/>
              <a:t>Spustelėkite, jei norite keisite ruoš. pav. stilių</a:t>
            </a:r>
            <a:endParaRPr lang="lt-LT" dirty="0"/>
          </a:p>
        </p:txBody>
      </p:sp>
      <p:sp>
        <p:nvSpPr>
          <p:cNvPr id="3" name="2 paantraštė"/>
          <p:cNvSpPr>
            <a:spLocks noGrp="1"/>
          </p:cNvSpPr>
          <p:nvPr>
            <p:ph type="subTitle" idx="1" hasCustomPrompt="1"/>
          </p:nvPr>
        </p:nvSpPr>
        <p:spPr>
          <a:xfrm>
            <a:off x="1104898" y="4511784"/>
            <a:ext cx="10096501" cy="955565"/>
          </a:xfrm>
        </p:spPr>
        <p:txBody>
          <a:bodyPr rtlCol="0">
            <a:normAutofit/>
          </a:bodyPr>
          <a:lstStyle>
            <a:lvl1pPr marL="0" indent="0" algn="l" rtl="0">
              <a:spcBef>
                <a:spcPts val="0"/>
              </a:spcBef>
              <a:buNone/>
              <a:defRPr sz="1800"/>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r>
              <a:rPr lang="lt-LT" dirty="0" smtClean="0"/>
              <a:t>Spustelėję </a:t>
            </a:r>
            <a:r>
              <a:rPr lang="lt-LT" dirty="0" err="1" smtClean="0"/>
              <a:t>redag</a:t>
            </a:r>
            <a:r>
              <a:rPr lang="lt-LT" dirty="0" smtClean="0"/>
              <a:t>. ruoš. </a:t>
            </a:r>
            <a:r>
              <a:rPr lang="lt-LT" dirty="0" err="1" smtClean="0"/>
              <a:t>paantrš</a:t>
            </a:r>
            <a:r>
              <a:rPr lang="lt-LT" dirty="0" smtClean="0"/>
              <a:t>. stilių</a:t>
            </a:r>
            <a:endParaRPr lang="lt-LT" dirty="0"/>
          </a:p>
        </p:txBody>
      </p:sp>
      <p:sp>
        <p:nvSpPr>
          <p:cNvPr id="4" name="3 datos vietos rezervavimo ženklas"/>
          <p:cNvSpPr>
            <a:spLocks noGrp="1"/>
          </p:cNvSpPr>
          <p:nvPr>
            <p:ph type="dt" sz="half" idx="10"/>
          </p:nvPr>
        </p:nvSpPr>
        <p:spPr/>
        <p:txBody>
          <a:bodyPr rtlCol="0"/>
          <a:lstStyle>
            <a:lvl1pPr>
              <a:defRPr/>
            </a:lvl1pPr>
          </a:lstStyle>
          <a:p>
            <a:fld id="{4A7FF70C-7887-4B7D-999B-6106B5732535}" type="datetime1">
              <a:rPr lang="lt-LT" smtClean="0"/>
              <a:pPr/>
              <a:t>2019-11-27</a:t>
            </a:fld>
            <a:endParaRPr lang="lt-LT" dirty="0"/>
          </a:p>
        </p:txBody>
      </p:sp>
      <p:sp>
        <p:nvSpPr>
          <p:cNvPr id="5" name="4 poraštės vietos rezervavimo ženklas"/>
          <p:cNvSpPr>
            <a:spLocks noGrp="1"/>
          </p:cNvSpPr>
          <p:nvPr>
            <p:ph type="ftr" sz="quarter" idx="11"/>
          </p:nvPr>
        </p:nvSpPr>
        <p:spPr/>
        <p:txBody>
          <a:bodyPr rtlCol="0"/>
          <a:lstStyle/>
          <a:p>
            <a:pPr rtl="0"/>
            <a:endParaRPr lang="lt-LT" dirty="0"/>
          </a:p>
        </p:txBody>
      </p:sp>
      <p:sp>
        <p:nvSpPr>
          <p:cNvPr id="6" name="5 skaidrės numerio vietos rezervavimo ženklas"/>
          <p:cNvSpPr>
            <a:spLocks noGrp="1"/>
          </p:cNvSpPr>
          <p:nvPr>
            <p:ph type="sldNum" sz="quarter" idx="12"/>
          </p:nvPr>
        </p:nvSpPr>
        <p:spPr/>
        <p:txBody>
          <a:bodyPr rtlCol="0"/>
          <a:lstStyle/>
          <a:p>
            <a:pPr rtl="0"/>
            <a:fld id="{0FF54DE5-C571-48E8-A5BC-B369434E2F44}" type="slidenum">
              <a:rPr lang="lt-LT" smtClean="0"/>
              <a:pPr rtl="0"/>
              <a:t>‹#›</a:t>
            </a:fld>
            <a:endParaRPr lang="lt-LT" dirty="0"/>
          </a:p>
        </p:txBody>
      </p:sp>
      <p:pic>
        <p:nvPicPr>
          <p:cNvPr id="11" name="10 paveikslėlis"/>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4445" y="0"/>
            <a:ext cx="1747524" cy="2292094"/>
          </a:xfrm>
          <a:prstGeom prst="rect">
            <a:avLst/>
          </a:prstGeom>
        </p:spPr>
      </p:pic>
    </p:spTree>
    <p:extLst>
      <p:ext uri="{BB962C8B-B14F-4D97-AF65-F5344CB8AC3E}">
        <p14:creationId xmlns:p14="http://schemas.microsoft.com/office/powerpoint/2010/main" val="1710164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1 pavadinimas"/>
          <p:cNvSpPr>
            <a:spLocks noGrp="1"/>
          </p:cNvSpPr>
          <p:nvPr>
            <p:ph type="title"/>
          </p:nvPr>
        </p:nvSpPr>
        <p:spPr/>
        <p:txBody>
          <a:bodyPr rtlCol="0"/>
          <a:lstStyle>
            <a:lvl1pPr rtl="0">
              <a:defRPr/>
            </a:lvl1pPr>
          </a:lstStyle>
          <a:p>
            <a:pPr rtl="0"/>
            <a:r>
              <a:rPr lang="lt-LT" smtClean="0"/>
              <a:t>Spustelėkite, jei norite keisite ruoš. pav. stilių</a:t>
            </a:r>
            <a:endParaRPr lang="lt-LT" dirty="0"/>
          </a:p>
        </p:txBody>
      </p:sp>
      <p:sp>
        <p:nvSpPr>
          <p:cNvPr id="3" name="2 turinio vietos rezervavimo ženklas"/>
          <p:cNvSpPr>
            <a:spLocks noGrp="1"/>
          </p:cNvSpPr>
          <p:nvPr>
            <p:ph idx="1" hasCustomPrompt="1"/>
          </p:nvPr>
        </p:nvSpPr>
        <p:spPr/>
        <p:txBody>
          <a:bodyPr rtlCol="0"/>
          <a:lstStyle/>
          <a:p>
            <a:pPr lvl="0"/>
            <a:r>
              <a:rPr lang="lt-LT" dirty="0" smtClean="0"/>
              <a:t>Spustelėję </a:t>
            </a:r>
            <a:r>
              <a:rPr lang="lt-LT" dirty="0" err="1" smtClean="0"/>
              <a:t>redag</a:t>
            </a:r>
            <a:r>
              <a:rPr lang="lt-LT" dirty="0" smtClean="0"/>
              <a:t>. ruoš. teksto stilių</a:t>
            </a:r>
          </a:p>
          <a:p>
            <a:pPr lvl="1" rtl="0"/>
            <a:r>
              <a:rPr lang="lt-LT" dirty="0" smtClean="0"/>
              <a:t>Antras lygis</a:t>
            </a:r>
          </a:p>
          <a:p>
            <a:pPr lvl="2" rtl="0"/>
            <a:r>
              <a:rPr lang="lt-LT" dirty="0" smtClean="0"/>
              <a:t>Trečias lygis</a:t>
            </a:r>
          </a:p>
          <a:p>
            <a:pPr lvl="3" rtl="0"/>
            <a:r>
              <a:rPr lang="lt-LT" dirty="0" smtClean="0"/>
              <a:t>Ketvirtas lygis</a:t>
            </a:r>
          </a:p>
          <a:p>
            <a:pPr lvl="4" rtl="0"/>
            <a:r>
              <a:rPr lang="lt-LT" dirty="0" smtClean="0"/>
              <a:t>Penktas lygis</a:t>
            </a:r>
            <a:endParaRPr lang="lt-LT" dirty="0"/>
          </a:p>
        </p:txBody>
      </p:sp>
      <p:sp>
        <p:nvSpPr>
          <p:cNvPr id="4" name="3 datos vietos rezervavimo ženklas"/>
          <p:cNvSpPr>
            <a:spLocks noGrp="1"/>
          </p:cNvSpPr>
          <p:nvPr>
            <p:ph type="dt" sz="half" idx="10"/>
          </p:nvPr>
        </p:nvSpPr>
        <p:spPr/>
        <p:txBody>
          <a:bodyPr rtlCol="0"/>
          <a:lstStyle>
            <a:lvl1pPr>
              <a:defRPr/>
            </a:lvl1pPr>
          </a:lstStyle>
          <a:p>
            <a:fld id="{BFB378F6-9FE7-42BF-A0AB-FDF75A751F6F}" type="datetime1">
              <a:rPr lang="lt-LT" smtClean="0"/>
              <a:pPr/>
              <a:t>2019-11-27</a:t>
            </a:fld>
            <a:endParaRPr lang="lt-LT" dirty="0"/>
          </a:p>
        </p:txBody>
      </p:sp>
      <p:sp>
        <p:nvSpPr>
          <p:cNvPr id="5" name="4 poraštės vietos rezervavimo ženklas"/>
          <p:cNvSpPr>
            <a:spLocks noGrp="1"/>
          </p:cNvSpPr>
          <p:nvPr>
            <p:ph type="ftr" sz="quarter" idx="11"/>
          </p:nvPr>
        </p:nvSpPr>
        <p:spPr/>
        <p:txBody>
          <a:bodyPr rtlCol="0"/>
          <a:lstStyle/>
          <a:p>
            <a:pPr rtl="0"/>
            <a:endParaRPr lang="lt-LT" dirty="0"/>
          </a:p>
        </p:txBody>
      </p:sp>
      <p:sp>
        <p:nvSpPr>
          <p:cNvPr id="6" name="5 skaidrės numerio vietos rezervavimo ženklas"/>
          <p:cNvSpPr>
            <a:spLocks noGrp="1"/>
          </p:cNvSpPr>
          <p:nvPr>
            <p:ph type="sldNum" sz="quarter" idx="12"/>
          </p:nvPr>
        </p:nvSpPr>
        <p:spPr/>
        <p:txBody>
          <a:bodyPr rtlCol="0"/>
          <a:lstStyle/>
          <a:p>
            <a:pPr rtl="0"/>
            <a:fld id="{0FF54DE5-C571-48E8-A5BC-B369434E2F44}" type="slidenum">
              <a:rPr lang="lt-LT" smtClean="0"/>
              <a:pPr rtl="0"/>
              <a:t>‹#›</a:t>
            </a:fld>
            <a:endParaRPr lang="lt-LT" dirty="0"/>
          </a:p>
        </p:txBody>
      </p:sp>
    </p:spTree>
    <p:extLst>
      <p:ext uri="{BB962C8B-B14F-4D97-AF65-F5344CB8AC3E}">
        <p14:creationId xmlns:p14="http://schemas.microsoft.com/office/powerpoint/2010/main" val="2989125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Pradinė skaidrė su paveikslėliu">
    <p:spTree>
      <p:nvGrpSpPr>
        <p:cNvPr id="1" name=""/>
        <p:cNvGrpSpPr/>
        <p:nvPr/>
      </p:nvGrpSpPr>
      <p:grpSpPr>
        <a:xfrm>
          <a:off x="0" y="0"/>
          <a:ext cx="0" cy="0"/>
          <a:chOff x="0" y="0"/>
          <a:chExt cx="0" cy="0"/>
        </a:xfrm>
      </p:grpSpPr>
      <p:grpSp>
        <p:nvGrpSpPr>
          <p:cNvPr id="13" name="12 grupė"/>
          <p:cNvGrpSpPr/>
          <p:nvPr/>
        </p:nvGrpSpPr>
        <p:grpSpPr>
          <a:xfrm rot="10800000">
            <a:off x="0" y="5645510"/>
            <a:ext cx="12192000" cy="63125"/>
            <a:chOff x="507492" y="1501519"/>
            <a:chExt cx="8129016" cy="63125"/>
          </a:xfrm>
        </p:grpSpPr>
        <p:cxnSp>
          <p:nvCxnSpPr>
            <p:cNvPr id="17" name="16 tiesioji jungtis"/>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17 tiesioji jungtis"/>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nvGrpSpPr>
          <p:cNvPr id="14" name="13 grupė"/>
          <p:cNvGrpSpPr/>
          <p:nvPr/>
        </p:nvGrpSpPr>
        <p:grpSpPr>
          <a:xfrm>
            <a:off x="0" y="1143000"/>
            <a:ext cx="12192000" cy="63125"/>
            <a:chOff x="507492" y="1501519"/>
            <a:chExt cx="8129016" cy="63125"/>
          </a:xfrm>
        </p:grpSpPr>
        <p:cxnSp>
          <p:nvCxnSpPr>
            <p:cNvPr id="15" name="14 tiesioji jungtis"/>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15 tiesioji jungtis"/>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6 stačiakampis"/>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lt-LT" dirty="0"/>
          </a:p>
        </p:txBody>
      </p:sp>
      <p:sp>
        <p:nvSpPr>
          <p:cNvPr id="8" name="7 stačiakampis"/>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lt-LT" dirty="0"/>
          </a:p>
        </p:txBody>
      </p:sp>
      <p:sp>
        <p:nvSpPr>
          <p:cNvPr id="2" name="1 pavadinimas"/>
          <p:cNvSpPr>
            <a:spLocks noGrp="1"/>
          </p:cNvSpPr>
          <p:nvPr>
            <p:ph type="ctrTitle"/>
          </p:nvPr>
        </p:nvSpPr>
        <p:spPr>
          <a:xfrm>
            <a:off x="1104900" y="2292094"/>
            <a:ext cx="5734050" cy="2219691"/>
          </a:xfrm>
        </p:spPr>
        <p:txBody>
          <a:bodyPr rtlCol="0" anchor="ctr">
            <a:normAutofit/>
          </a:bodyPr>
          <a:lstStyle>
            <a:lvl1pPr algn="l" rtl="0">
              <a:defRPr sz="4400" cap="all" baseline="0"/>
            </a:lvl1pPr>
          </a:lstStyle>
          <a:p>
            <a:pPr rtl="0"/>
            <a:r>
              <a:rPr lang="lt-LT" smtClean="0"/>
              <a:t>Spustelėkite, jei norite keisite ruoš. pav. stilių</a:t>
            </a:r>
            <a:endParaRPr lang="lt-LT" dirty="0"/>
          </a:p>
        </p:txBody>
      </p:sp>
      <p:sp>
        <p:nvSpPr>
          <p:cNvPr id="3" name="2 paantraštė"/>
          <p:cNvSpPr>
            <a:spLocks noGrp="1"/>
          </p:cNvSpPr>
          <p:nvPr>
            <p:ph type="subTitle" idx="1" hasCustomPrompt="1"/>
          </p:nvPr>
        </p:nvSpPr>
        <p:spPr>
          <a:xfrm>
            <a:off x="1104900" y="4511784"/>
            <a:ext cx="5734050" cy="955565"/>
          </a:xfrm>
        </p:spPr>
        <p:txBody>
          <a:bodyPr rtlCol="0">
            <a:normAutofit/>
          </a:bodyPr>
          <a:lstStyle>
            <a:lvl1pPr marL="0" indent="0" algn="l" rtl="0">
              <a:spcBef>
                <a:spcPts val="0"/>
              </a:spcBef>
              <a:buNone/>
              <a:defRPr sz="1800"/>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r>
              <a:rPr lang="lt-LT" dirty="0" smtClean="0"/>
              <a:t>Spustelėję </a:t>
            </a:r>
            <a:r>
              <a:rPr lang="lt-LT" dirty="0" err="1" smtClean="0"/>
              <a:t>redag</a:t>
            </a:r>
            <a:r>
              <a:rPr lang="lt-LT" dirty="0" smtClean="0"/>
              <a:t>. ruoš. </a:t>
            </a:r>
            <a:r>
              <a:rPr lang="lt-LT" dirty="0" err="1" smtClean="0"/>
              <a:t>paantrš</a:t>
            </a:r>
            <a:r>
              <a:rPr lang="lt-LT" dirty="0" smtClean="0"/>
              <a:t>. stilių</a:t>
            </a:r>
            <a:endParaRPr lang="lt-LT" dirty="0"/>
          </a:p>
        </p:txBody>
      </p:sp>
      <p:pic>
        <p:nvPicPr>
          <p:cNvPr id="10" name="9 paveikslėlis"/>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0" y="0"/>
            <a:ext cx="1747524" cy="2292094"/>
          </a:xfrm>
          <a:prstGeom prst="rect">
            <a:avLst/>
          </a:prstGeom>
        </p:spPr>
      </p:pic>
      <p:sp>
        <p:nvSpPr>
          <p:cNvPr id="11" name="10 paveikslėlio vietos rezervavimo ženklas"/>
          <p:cNvSpPr>
            <a:spLocks noGrp="1"/>
          </p:cNvSpPr>
          <p:nvPr>
            <p:ph type="pic" sz="quarter" idx="13"/>
          </p:nvPr>
        </p:nvSpPr>
        <p:spPr>
          <a:xfrm>
            <a:off x="6981063" y="1310656"/>
            <a:ext cx="5210937" cy="4208604"/>
          </a:xfrm>
          <a:solidFill>
            <a:schemeClr val="tx1">
              <a:lumMod val="20000"/>
              <a:lumOff val="80000"/>
            </a:schemeClr>
          </a:solidFill>
        </p:spPr>
        <p:txBody>
          <a:bodyPr tIns="1005840" rtlCol="0"/>
          <a:lstStyle>
            <a:lvl1pPr marL="0" indent="0" algn="ctr" rtl="0">
              <a:buNone/>
              <a:defRPr/>
            </a:lvl1pPr>
          </a:lstStyle>
          <a:p>
            <a:pPr rtl="0"/>
            <a:r>
              <a:rPr lang="lt-LT" smtClean="0"/>
              <a:t>Spustelėkite piktogramą, jei norite įtraukti paveikslėlį</a:t>
            </a:r>
            <a:endParaRPr lang="lt-LT" dirty="0"/>
          </a:p>
        </p:txBody>
      </p:sp>
      <p:sp>
        <p:nvSpPr>
          <p:cNvPr id="19" name="Instrukcijų tekstas"/>
          <p:cNvSpPr/>
          <p:nvPr/>
        </p:nvSpPr>
        <p:spPr>
          <a:xfrm>
            <a:off x="12344400" y="0"/>
            <a:ext cx="1295400" cy="68580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r>
              <a:rPr lang="lt-LT" sz="1200" b="1" i="1" dirty="0" smtClean="0">
                <a:latin typeface="Arial" pitchFamily="34" charset="0"/>
                <a:cs typeface="Arial" pitchFamily="34" charset="0"/>
              </a:rPr>
              <a:t>PASTABA:</a:t>
            </a:r>
          </a:p>
          <a:p>
            <a:pPr rtl="0"/>
            <a:r>
              <a:rPr lang="lt-LT" sz="1200" i="1" dirty="0" smtClean="0">
                <a:latin typeface="Arial" pitchFamily="34" charset="0"/>
                <a:cs typeface="Arial" pitchFamily="34" charset="0"/>
              </a:rPr>
              <a:t>Norėdami keisti šios skaidrės vaizdą, pasirinkite paveikslėlį ir jį panaikinkite. Tada spustelėkite piktogramą Paveikslėliai vietos rezervavimo ženkle, kad įterptumėte savo vaizdą.</a:t>
            </a:r>
            <a:endParaRPr lang="lt-LT" sz="1200" i="1" dirty="0">
              <a:latin typeface="Arial" pitchFamily="34" charset="0"/>
              <a:cs typeface="Arial" pitchFamily="34" charset="0"/>
            </a:endParaRPr>
          </a:p>
        </p:txBody>
      </p:sp>
    </p:spTree>
    <p:extLst>
      <p:ext uri="{BB962C8B-B14F-4D97-AF65-F5344CB8AC3E}">
        <p14:creationId xmlns:p14="http://schemas.microsoft.com/office/powerpoint/2010/main" val="1468843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secHead" preserve="1">
  <p:cSld name="Sekcijos antraštė">
    <p:spTree>
      <p:nvGrpSpPr>
        <p:cNvPr id="1" name=""/>
        <p:cNvGrpSpPr/>
        <p:nvPr/>
      </p:nvGrpSpPr>
      <p:grpSpPr>
        <a:xfrm>
          <a:off x="0" y="0"/>
          <a:ext cx="0" cy="0"/>
          <a:chOff x="0" y="0"/>
          <a:chExt cx="0" cy="0"/>
        </a:xfrm>
      </p:grpSpPr>
      <p:grpSp>
        <p:nvGrpSpPr>
          <p:cNvPr id="8" name="7 grupė"/>
          <p:cNvGrpSpPr/>
          <p:nvPr/>
        </p:nvGrpSpPr>
        <p:grpSpPr>
          <a:xfrm>
            <a:off x="0" y="2514600"/>
            <a:ext cx="12192000" cy="3194035"/>
            <a:chOff x="647402" y="2514600"/>
            <a:chExt cx="10838688" cy="3194035"/>
          </a:xfrm>
        </p:grpSpPr>
        <p:grpSp>
          <p:nvGrpSpPr>
            <p:cNvPr id="9" name="8 grupė"/>
            <p:cNvGrpSpPr/>
            <p:nvPr/>
          </p:nvGrpSpPr>
          <p:grpSpPr>
            <a:xfrm>
              <a:off x="647402" y="2514600"/>
              <a:ext cx="10838688" cy="63125"/>
              <a:chOff x="507492" y="1501519"/>
              <a:chExt cx="8129016" cy="63125"/>
            </a:xfrm>
          </p:grpSpPr>
          <p:cxnSp>
            <p:nvCxnSpPr>
              <p:cNvPr id="14" name="13 tiesioji jungtis"/>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14 tiesioji jungtis"/>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9 stačiakampis"/>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lt-LT" dirty="0"/>
            </a:p>
          </p:txBody>
        </p:sp>
        <p:grpSp>
          <p:nvGrpSpPr>
            <p:cNvPr id="11" name="10 grupė"/>
            <p:cNvGrpSpPr/>
            <p:nvPr/>
          </p:nvGrpSpPr>
          <p:grpSpPr>
            <a:xfrm rot="10800000">
              <a:off x="647402" y="5645510"/>
              <a:ext cx="10838688" cy="63125"/>
              <a:chOff x="507492" y="1501519"/>
              <a:chExt cx="8129016" cy="63125"/>
            </a:xfrm>
          </p:grpSpPr>
          <p:cxnSp>
            <p:nvCxnSpPr>
              <p:cNvPr id="12" name=" 11 tiesioji jungtis"/>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12 tiesioji jungtis"/>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sp>
        <p:nvSpPr>
          <p:cNvPr id="2" name="1 pavadinimas"/>
          <p:cNvSpPr>
            <a:spLocks noGrp="1"/>
          </p:cNvSpPr>
          <p:nvPr>
            <p:ph type="title"/>
          </p:nvPr>
        </p:nvSpPr>
        <p:spPr>
          <a:xfrm>
            <a:off x="1104899" y="2971806"/>
            <a:ext cx="10071099" cy="1684150"/>
          </a:xfrm>
        </p:spPr>
        <p:txBody>
          <a:bodyPr rtlCol="0" anchor="ctr">
            <a:normAutofit/>
          </a:bodyPr>
          <a:lstStyle>
            <a:lvl1pPr algn="l" rtl="0">
              <a:defRPr sz="4400" cap="all" baseline="0">
                <a:solidFill>
                  <a:schemeClr val="bg1"/>
                </a:solidFill>
              </a:defRPr>
            </a:lvl1pPr>
          </a:lstStyle>
          <a:p>
            <a:pPr rtl="0"/>
            <a:r>
              <a:rPr lang="lt-LT" smtClean="0"/>
              <a:t>Spustelėkite, jei norite keisite ruoš. pav. stilių</a:t>
            </a:r>
            <a:endParaRPr lang="lt-LT" dirty="0"/>
          </a:p>
        </p:txBody>
      </p:sp>
      <p:sp>
        <p:nvSpPr>
          <p:cNvPr id="3" name="2 teksto vietos rezervavimo ženklas"/>
          <p:cNvSpPr>
            <a:spLocks noGrp="1"/>
          </p:cNvSpPr>
          <p:nvPr>
            <p:ph type="body" idx="1" hasCustomPrompt="1"/>
          </p:nvPr>
        </p:nvSpPr>
        <p:spPr>
          <a:xfrm>
            <a:off x="1104899" y="4655956"/>
            <a:ext cx="10071099" cy="509750"/>
          </a:xfrm>
        </p:spPr>
        <p:txBody>
          <a:bodyPr rtlCol="0">
            <a:normAutofit/>
          </a:bodyPr>
          <a:lstStyle>
            <a:lvl1pPr marL="0" indent="0" algn="l" rtl="0">
              <a:spcBef>
                <a:spcPts val="0"/>
              </a:spcBef>
              <a:buNone/>
              <a:defRPr sz="1600">
                <a:solidFill>
                  <a:schemeClr val="bg1"/>
                </a:solidFill>
              </a:defRPr>
            </a:lvl1pPr>
            <a:lvl2pPr marL="457200" indent="0" algn="l" rtl="0">
              <a:buNone/>
              <a:defRPr sz="2000">
                <a:solidFill>
                  <a:schemeClr val="tx1">
                    <a:tint val="75000"/>
                  </a:schemeClr>
                </a:solidFill>
              </a:defRPr>
            </a:lvl2pPr>
            <a:lvl3pPr marL="914400" indent="0" algn="l" rtl="0">
              <a:buNone/>
              <a:defRPr sz="1800">
                <a:solidFill>
                  <a:schemeClr val="tx1">
                    <a:tint val="75000"/>
                  </a:schemeClr>
                </a:solidFill>
              </a:defRPr>
            </a:lvl3pPr>
            <a:lvl4pPr marL="1371600" indent="0" algn="l" rtl="0">
              <a:buNone/>
              <a:defRPr sz="1600">
                <a:solidFill>
                  <a:schemeClr val="tx1">
                    <a:tint val="75000"/>
                  </a:schemeClr>
                </a:solidFill>
              </a:defRPr>
            </a:lvl4pPr>
            <a:lvl5pPr marL="1828800" indent="0" algn="l" rtl="0">
              <a:buNone/>
              <a:defRPr sz="1600">
                <a:solidFill>
                  <a:schemeClr val="tx1">
                    <a:tint val="75000"/>
                  </a:schemeClr>
                </a:solidFill>
              </a:defRPr>
            </a:lvl5pPr>
            <a:lvl6pPr marL="2286000" indent="0" algn="l" rtl="0">
              <a:buNone/>
              <a:defRPr sz="1600">
                <a:solidFill>
                  <a:schemeClr val="tx1">
                    <a:tint val="75000"/>
                  </a:schemeClr>
                </a:solidFill>
              </a:defRPr>
            </a:lvl6pPr>
            <a:lvl7pPr marL="2743200" indent="0" algn="l" rtl="0">
              <a:buNone/>
              <a:defRPr sz="1600">
                <a:solidFill>
                  <a:schemeClr val="tx1">
                    <a:tint val="75000"/>
                  </a:schemeClr>
                </a:solidFill>
              </a:defRPr>
            </a:lvl7pPr>
            <a:lvl8pPr marL="3200400" indent="0" algn="l" rtl="0">
              <a:buNone/>
              <a:defRPr sz="1600">
                <a:solidFill>
                  <a:schemeClr val="tx1">
                    <a:tint val="75000"/>
                  </a:schemeClr>
                </a:solidFill>
              </a:defRPr>
            </a:lvl8pPr>
            <a:lvl9pPr marL="3657600" indent="0" algn="l" rtl="0">
              <a:buNone/>
              <a:defRPr sz="1600">
                <a:solidFill>
                  <a:schemeClr val="tx1">
                    <a:tint val="75000"/>
                  </a:schemeClr>
                </a:solidFill>
              </a:defRPr>
            </a:lvl9pPr>
          </a:lstStyle>
          <a:p>
            <a:pPr lvl="0"/>
            <a:r>
              <a:rPr lang="lt-LT" dirty="0" smtClean="0"/>
              <a:t>Spustelėję </a:t>
            </a:r>
            <a:r>
              <a:rPr lang="lt-LT" dirty="0" err="1" smtClean="0"/>
              <a:t>redag</a:t>
            </a:r>
            <a:r>
              <a:rPr lang="lt-LT" dirty="0" smtClean="0"/>
              <a:t>. ruoš. teksto stilių</a:t>
            </a:r>
          </a:p>
        </p:txBody>
      </p:sp>
      <p:sp>
        <p:nvSpPr>
          <p:cNvPr id="4" name="3 datos vietos rezervavimo ženklas"/>
          <p:cNvSpPr>
            <a:spLocks noGrp="1"/>
          </p:cNvSpPr>
          <p:nvPr>
            <p:ph type="dt" sz="half" idx="10"/>
          </p:nvPr>
        </p:nvSpPr>
        <p:spPr/>
        <p:txBody>
          <a:bodyPr rtlCol="0"/>
          <a:lstStyle>
            <a:lvl1pPr>
              <a:defRPr/>
            </a:lvl1pPr>
          </a:lstStyle>
          <a:p>
            <a:fld id="{9A2F386D-98DA-4B2D-B793-D12C7DE683DF}" type="datetime1">
              <a:rPr lang="lt-LT" smtClean="0"/>
              <a:pPr/>
              <a:t>2019-11-27</a:t>
            </a:fld>
            <a:endParaRPr lang="lt-LT" dirty="0"/>
          </a:p>
        </p:txBody>
      </p:sp>
      <p:sp>
        <p:nvSpPr>
          <p:cNvPr id="5" name="4 poraštės vietos rezervavimo ženklas"/>
          <p:cNvSpPr>
            <a:spLocks noGrp="1"/>
          </p:cNvSpPr>
          <p:nvPr>
            <p:ph type="ftr" sz="quarter" idx="11"/>
          </p:nvPr>
        </p:nvSpPr>
        <p:spPr/>
        <p:txBody>
          <a:bodyPr rtlCol="0"/>
          <a:lstStyle/>
          <a:p>
            <a:pPr rtl="0"/>
            <a:endParaRPr lang="lt-LT" dirty="0"/>
          </a:p>
        </p:txBody>
      </p:sp>
      <p:sp>
        <p:nvSpPr>
          <p:cNvPr id="6" name="5 skaidrės numerio vietos rezervavimo ženklas"/>
          <p:cNvSpPr>
            <a:spLocks noGrp="1"/>
          </p:cNvSpPr>
          <p:nvPr>
            <p:ph type="sldNum" sz="quarter" idx="12"/>
          </p:nvPr>
        </p:nvSpPr>
        <p:spPr/>
        <p:txBody>
          <a:bodyPr rtlCol="0"/>
          <a:lstStyle/>
          <a:p>
            <a:pPr rtl="0"/>
            <a:fld id="{0FF54DE5-C571-48E8-A5BC-B369434E2F44}" type="slidenum">
              <a:rPr lang="lt-LT" smtClean="0"/>
              <a:pPr rtl="0"/>
              <a:t>‹#›</a:t>
            </a:fld>
            <a:endParaRPr lang="lt-LT" dirty="0"/>
          </a:p>
        </p:txBody>
      </p:sp>
      <p:pic>
        <p:nvPicPr>
          <p:cNvPr id="7" name="6 paveikslėlis"/>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0" y="0"/>
            <a:ext cx="1783188" cy="2971806"/>
          </a:xfrm>
          <a:prstGeom prst="rect">
            <a:avLst/>
          </a:prstGeom>
        </p:spPr>
      </p:pic>
    </p:spTree>
    <p:extLst>
      <p:ext uri="{BB962C8B-B14F-4D97-AF65-F5344CB8AC3E}">
        <p14:creationId xmlns:p14="http://schemas.microsoft.com/office/powerpoint/2010/main" val="3987605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1 pavadinimas"/>
          <p:cNvSpPr>
            <a:spLocks noGrp="1"/>
          </p:cNvSpPr>
          <p:nvPr>
            <p:ph type="title"/>
          </p:nvPr>
        </p:nvSpPr>
        <p:spPr/>
        <p:txBody>
          <a:bodyPr rtlCol="0"/>
          <a:lstStyle>
            <a:lvl1pPr rtl="0">
              <a:defRPr/>
            </a:lvl1pPr>
          </a:lstStyle>
          <a:p>
            <a:pPr rtl="0"/>
            <a:r>
              <a:rPr lang="lt-LT" smtClean="0"/>
              <a:t>Spustelėkite, jei norite keisite ruoš. pav. stilių</a:t>
            </a:r>
            <a:endParaRPr lang="lt-LT" dirty="0"/>
          </a:p>
        </p:txBody>
      </p:sp>
      <p:sp>
        <p:nvSpPr>
          <p:cNvPr id="3" name="2 turinio vietos rezervavimo ženklas"/>
          <p:cNvSpPr>
            <a:spLocks noGrp="1"/>
          </p:cNvSpPr>
          <p:nvPr>
            <p:ph sz="half" idx="1" hasCustomPrompt="1"/>
          </p:nvPr>
        </p:nvSpPr>
        <p:spPr>
          <a:xfrm>
            <a:off x="1104900" y="1600200"/>
            <a:ext cx="4914900" cy="4571999"/>
          </a:xfrm>
        </p:spPr>
        <p:txBody>
          <a:bodyPr rtlCol="0"/>
          <a:lstStyle>
            <a:lvl5pPr algn="l" rtl="0">
              <a:defRPr/>
            </a:lvl5pPr>
            <a:lvl6pPr algn="l" rtl="0">
              <a:defRPr/>
            </a:lvl6pPr>
            <a:lvl7pPr algn="l" rtl="0">
              <a:defRPr/>
            </a:lvl7pPr>
            <a:lvl8pPr algn="l" rtl="0">
              <a:defRPr/>
            </a:lvl8pPr>
            <a:lvl9pPr algn="l" rtl="0">
              <a:defRPr/>
            </a:lvl9pPr>
          </a:lstStyle>
          <a:p>
            <a:pPr lvl="0"/>
            <a:r>
              <a:rPr lang="lt-LT" dirty="0" smtClean="0"/>
              <a:t>Spustelėję </a:t>
            </a:r>
            <a:r>
              <a:rPr lang="lt-LT" dirty="0" err="1" smtClean="0"/>
              <a:t>redag</a:t>
            </a:r>
            <a:r>
              <a:rPr lang="lt-LT" dirty="0" smtClean="0"/>
              <a:t>. ruoš. teksto stilių</a:t>
            </a:r>
          </a:p>
          <a:p>
            <a:pPr lvl="1" rtl="0"/>
            <a:r>
              <a:rPr lang="lt-LT" dirty="0" smtClean="0"/>
              <a:t>Antras lygis</a:t>
            </a:r>
          </a:p>
          <a:p>
            <a:pPr lvl="2" rtl="0"/>
            <a:r>
              <a:rPr lang="lt-LT" dirty="0" smtClean="0"/>
              <a:t>Trečias lygis</a:t>
            </a:r>
          </a:p>
          <a:p>
            <a:pPr lvl="3" rtl="0"/>
            <a:r>
              <a:rPr lang="lt-LT" dirty="0" smtClean="0"/>
              <a:t>Ketvirtas lygis</a:t>
            </a:r>
          </a:p>
          <a:p>
            <a:pPr lvl="4" rtl="0"/>
            <a:r>
              <a:rPr lang="lt-LT" dirty="0" smtClean="0"/>
              <a:t>Penktas lygis</a:t>
            </a:r>
            <a:endParaRPr lang="lt-LT" dirty="0"/>
          </a:p>
        </p:txBody>
      </p:sp>
      <p:sp>
        <p:nvSpPr>
          <p:cNvPr id="4" name="3 turinio vietos rezervavimo ženklas"/>
          <p:cNvSpPr>
            <a:spLocks noGrp="1"/>
          </p:cNvSpPr>
          <p:nvPr>
            <p:ph sz="half" idx="2" hasCustomPrompt="1"/>
          </p:nvPr>
        </p:nvSpPr>
        <p:spPr>
          <a:xfrm>
            <a:off x="6172200" y="1600200"/>
            <a:ext cx="4914900" cy="4571999"/>
          </a:xfrm>
        </p:spPr>
        <p:txBody>
          <a:bodyPr rtlCol="0"/>
          <a:lstStyle>
            <a:lvl5pPr algn="l" rtl="0">
              <a:defRPr/>
            </a:lvl5pPr>
            <a:lvl6pPr algn="l" rtl="0">
              <a:defRPr/>
            </a:lvl6pPr>
            <a:lvl7pPr algn="l" rtl="0">
              <a:defRPr/>
            </a:lvl7pPr>
            <a:lvl8pPr algn="l" rtl="0">
              <a:defRPr/>
            </a:lvl8pPr>
          </a:lstStyle>
          <a:p>
            <a:pPr lvl="0"/>
            <a:r>
              <a:rPr lang="lt-LT" dirty="0" smtClean="0"/>
              <a:t>Spustelėję </a:t>
            </a:r>
            <a:r>
              <a:rPr lang="lt-LT" dirty="0" err="1" smtClean="0"/>
              <a:t>redag</a:t>
            </a:r>
            <a:r>
              <a:rPr lang="lt-LT" dirty="0" smtClean="0"/>
              <a:t>. ruoš. teksto stilių</a:t>
            </a:r>
          </a:p>
          <a:p>
            <a:pPr lvl="1" rtl="0"/>
            <a:r>
              <a:rPr lang="lt-LT" dirty="0" smtClean="0"/>
              <a:t>Antras lygis</a:t>
            </a:r>
          </a:p>
          <a:p>
            <a:pPr lvl="2" rtl="0"/>
            <a:r>
              <a:rPr lang="lt-LT" dirty="0" smtClean="0"/>
              <a:t>Trečias lygis</a:t>
            </a:r>
          </a:p>
          <a:p>
            <a:pPr lvl="3" rtl="0"/>
            <a:r>
              <a:rPr lang="lt-LT" dirty="0" smtClean="0"/>
              <a:t>Ketvirtas lygis</a:t>
            </a:r>
          </a:p>
          <a:p>
            <a:pPr lvl="4" rtl="0"/>
            <a:r>
              <a:rPr lang="lt-LT" dirty="0" smtClean="0"/>
              <a:t>Penktas lygis</a:t>
            </a:r>
            <a:endParaRPr lang="lt-LT" dirty="0"/>
          </a:p>
        </p:txBody>
      </p:sp>
      <p:sp>
        <p:nvSpPr>
          <p:cNvPr id="5" name="4 datos vietos rezervavimo ženklas"/>
          <p:cNvSpPr>
            <a:spLocks noGrp="1"/>
          </p:cNvSpPr>
          <p:nvPr>
            <p:ph type="dt" sz="half" idx="10"/>
          </p:nvPr>
        </p:nvSpPr>
        <p:spPr/>
        <p:txBody>
          <a:bodyPr rtlCol="0"/>
          <a:lstStyle>
            <a:lvl1pPr>
              <a:defRPr/>
            </a:lvl1pPr>
          </a:lstStyle>
          <a:p>
            <a:fld id="{1BA15399-F38B-44F2-BA0F-A1A560A5F16F}" type="datetime1">
              <a:rPr lang="lt-LT" smtClean="0"/>
              <a:pPr/>
              <a:t>2019-11-27</a:t>
            </a:fld>
            <a:endParaRPr lang="lt-LT" dirty="0"/>
          </a:p>
        </p:txBody>
      </p:sp>
      <p:sp>
        <p:nvSpPr>
          <p:cNvPr id="6" name="5 poraštės vietos rezervavimo ženklas"/>
          <p:cNvSpPr>
            <a:spLocks noGrp="1"/>
          </p:cNvSpPr>
          <p:nvPr>
            <p:ph type="ftr" sz="quarter" idx="11"/>
          </p:nvPr>
        </p:nvSpPr>
        <p:spPr/>
        <p:txBody>
          <a:bodyPr rtlCol="0"/>
          <a:lstStyle/>
          <a:p>
            <a:pPr rtl="0"/>
            <a:endParaRPr lang="lt-LT" dirty="0"/>
          </a:p>
        </p:txBody>
      </p:sp>
      <p:sp>
        <p:nvSpPr>
          <p:cNvPr id="7" name="6 skaidrės numerio vietos rezervavimo ženklas"/>
          <p:cNvSpPr>
            <a:spLocks noGrp="1"/>
          </p:cNvSpPr>
          <p:nvPr>
            <p:ph type="sldNum" sz="quarter" idx="12"/>
          </p:nvPr>
        </p:nvSpPr>
        <p:spPr/>
        <p:txBody>
          <a:bodyPr rtlCol="0"/>
          <a:lstStyle/>
          <a:p>
            <a:pPr rtl="0"/>
            <a:fld id="{0FF54DE5-C571-48E8-A5BC-B369434E2F44}" type="slidenum">
              <a:rPr lang="lt-LT" smtClean="0"/>
              <a:pPr rtl="0"/>
              <a:t>‹#›</a:t>
            </a:fld>
            <a:endParaRPr lang="lt-LT" dirty="0"/>
          </a:p>
        </p:txBody>
      </p:sp>
    </p:spTree>
    <p:extLst>
      <p:ext uri="{BB962C8B-B14F-4D97-AF65-F5344CB8AC3E}">
        <p14:creationId xmlns:p14="http://schemas.microsoft.com/office/powerpoint/2010/main" val="238977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Palyginimas">
    <p:spTree>
      <p:nvGrpSpPr>
        <p:cNvPr id="1" name=""/>
        <p:cNvGrpSpPr/>
        <p:nvPr/>
      </p:nvGrpSpPr>
      <p:grpSpPr>
        <a:xfrm>
          <a:off x="0" y="0"/>
          <a:ext cx="0" cy="0"/>
          <a:chOff x="0" y="0"/>
          <a:chExt cx="0" cy="0"/>
        </a:xfrm>
      </p:grpSpPr>
      <p:sp>
        <p:nvSpPr>
          <p:cNvPr id="2" name="1 pavadinimas"/>
          <p:cNvSpPr>
            <a:spLocks noGrp="1"/>
          </p:cNvSpPr>
          <p:nvPr>
            <p:ph type="title"/>
          </p:nvPr>
        </p:nvSpPr>
        <p:spPr/>
        <p:txBody>
          <a:bodyPr rtlCol="0"/>
          <a:lstStyle>
            <a:lvl1pPr rtl="0">
              <a:defRPr/>
            </a:lvl1pPr>
          </a:lstStyle>
          <a:p>
            <a:pPr rtl="0"/>
            <a:r>
              <a:rPr lang="lt-LT" smtClean="0"/>
              <a:t>Spustelėkite, jei norite keisite ruoš. pav. stilių</a:t>
            </a:r>
            <a:endParaRPr lang="lt-LT" dirty="0"/>
          </a:p>
        </p:txBody>
      </p:sp>
      <p:sp>
        <p:nvSpPr>
          <p:cNvPr id="3" name="2 teksto vietos rezervavimo ženklas"/>
          <p:cNvSpPr>
            <a:spLocks noGrp="1"/>
          </p:cNvSpPr>
          <p:nvPr>
            <p:ph type="body" idx="1" hasCustomPrompt="1"/>
          </p:nvPr>
        </p:nvSpPr>
        <p:spPr>
          <a:xfrm>
            <a:off x="1104900" y="1600200"/>
            <a:ext cx="4919472"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a:r>
              <a:rPr lang="lt-LT" dirty="0" smtClean="0"/>
              <a:t>Spustelėję </a:t>
            </a:r>
            <a:r>
              <a:rPr lang="lt-LT" dirty="0" err="1" smtClean="0"/>
              <a:t>redag</a:t>
            </a:r>
            <a:r>
              <a:rPr lang="lt-LT" dirty="0" smtClean="0"/>
              <a:t>. ruoš. teksto stilių</a:t>
            </a:r>
          </a:p>
        </p:txBody>
      </p:sp>
      <p:sp>
        <p:nvSpPr>
          <p:cNvPr id="4" name="3 turinio vietos rezervavimo ženklas"/>
          <p:cNvSpPr>
            <a:spLocks noGrp="1"/>
          </p:cNvSpPr>
          <p:nvPr>
            <p:ph sz="half" idx="2" hasCustomPrompt="1"/>
          </p:nvPr>
        </p:nvSpPr>
        <p:spPr>
          <a:xfrm>
            <a:off x="1104900" y="2424112"/>
            <a:ext cx="4919472" cy="3748088"/>
          </a:xfrm>
        </p:spPr>
        <p:txBody>
          <a:bodyPr rtlCol="0"/>
          <a:lstStyle/>
          <a:p>
            <a:pPr lvl="0"/>
            <a:r>
              <a:rPr lang="lt-LT" dirty="0" smtClean="0"/>
              <a:t>Spustelėję </a:t>
            </a:r>
            <a:r>
              <a:rPr lang="lt-LT" dirty="0" err="1" smtClean="0"/>
              <a:t>redag</a:t>
            </a:r>
            <a:r>
              <a:rPr lang="lt-LT" dirty="0" smtClean="0"/>
              <a:t>. ruoš. teksto stilių</a:t>
            </a:r>
          </a:p>
          <a:p>
            <a:pPr lvl="1" rtl="0"/>
            <a:r>
              <a:rPr lang="lt-LT" dirty="0" smtClean="0"/>
              <a:t>Antras lygis</a:t>
            </a:r>
          </a:p>
          <a:p>
            <a:pPr lvl="2" rtl="0"/>
            <a:r>
              <a:rPr lang="lt-LT" dirty="0" smtClean="0"/>
              <a:t>Trečias lygis</a:t>
            </a:r>
          </a:p>
          <a:p>
            <a:pPr lvl="3" rtl="0"/>
            <a:r>
              <a:rPr lang="lt-LT" dirty="0" smtClean="0"/>
              <a:t>Ketvirtas lygis</a:t>
            </a:r>
          </a:p>
          <a:p>
            <a:pPr lvl="4" rtl="0"/>
            <a:r>
              <a:rPr lang="lt-LT" dirty="0" smtClean="0"/>
              <a:t>Penktas lygis</a:t>
            </a:r>
            <a:endParaRPr lang="lt-LT" dirty="0"/>
          </a:p>
        </p:txBody>
      </p:sp>
      <p:sp>
        <p:nvSpPr>
          <p:cNvPr id="5" name="4 teksto vietos rezervavimo ženklas"/>
          <p:cNvSpPr>
            <a:spLocks noGrp="1"/>
          </p:cNvSpPr>
          <p:nvPr>
            <p:ph type="body" sz="quarter" idx="3" hasCustomPrompt="1"/>
          </p:nvPr>
        </p:nvSpPr>
        <p:spPr>
          <a:xfrm>
            <a:off x="6166110" y="1600200"/>
            <a:ext cx="4919472"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a:r>
              <a:rPr lang="lt-LT" dirty="0" smtClean="0"/>
              <a:t>Spustelėję </a:t>
            </a:r>
            <a:r>
              <a:rPr lang="lt-LT" dirty="0" err="1" smtClean="0"/>
              <a:t>redag</a:t>
            </a:r>
            <a:r>
              <a:rPr lang="lt-LT" dirty="0" smtClean="0"/>
              <a:t>. ruoš. teksto stilių</a:t>
            </a:r>
          </a:p>
        </p:txBody>
      </p:sp>
      <p:sp>
        <p:nvSpPr>
          <p:cNvPr id="6" name="5 turinio vietos rezervavimo ženklas"/>
          <p:cNvSpPr>
            <a:spLocks noGrp="1"/>
          </p:cNvSpPr>
          <p:nvPr>
            <p:ph sz="quarter" idx="4" hasCustomPrompt="1"/>
          </p:nvPr>
        </p:nvSpPr>
        <p:spPr>
          <a:xfrm>
            <a:off x="6166110" y="2424112"/>
            <a:ext cx="4919472" cy="3748088"/>
          </a:xfrm>
        </p:spPr>
        <p:txBody>
          <a:bodyPr rtlCol="0"/>
          <a:lstStyle/>
          <a:p>
            <a:pPr lvl="0"/>
            <a:r>
              <a:rPr lang="lt-LT" dirty="0" smtClean="0"/>
              <a:t>Spustelėję </a:t>
            </a:r>
            <a:r>
              <a:rPr lang="lt-LT" dirty="0" err="1" smtClean="0"/>
              <a:t>redag</a:t>
            </a:r>
            <a:r>
              <a:rPr lang="lt-LT" dirty="0" smtClean="0"/>
              <a:t>. ruoš. teksto stilių</a:t>
            </a:r>
          </a:p>
          <a:p>
            <a:pPr lvl="1" rtl="0"/>
            <a:r>
              <a:rPr lang="lt-LT" dirty="0" smtClean="0"/>
              <a:t>Antras lygis</a:t>
            </a:r>
          </a:p>
          <a:p>
            <a:pPr lvl="2" rtl="0"/>
            <a:r>
              <a:rPr lang="lt-LT" dirty="0" smtClean="0"/>
              <a:t>Trečias lygis</a:t>
            </a:r>
          </a:p>
          <a:p>
            <a:pPr lvl="3" rtl="0"/>
            <a:r>
              <a:rPr lang="lt-LT" dirty="0" smtClean="0"/>
              <a:t>Ketvirtas lygis</a:t>
            </a:r>
          </a:p>
          <a:p>
            <a:pPr lvl="4" rtl="0"/>
            <a:r>
              <a:rPr lang="lt-LT" dirty="0" smtClean="0"/>
              <a:t>Penktas lygis</a:t>
            </a:r>
            <a:endParaRPr lang="lt-LT" dirty="0"/>
          </a:p>
        </p:txBody>
      </p:sp>
      <p:sp>
        <p:nvSpPr>
          <p:cNvPr id="7" name="6 datos vietos rezervavimo ženklas"/>
          <p:cNvSpPr>
            <a:spLocks noGrp="1"/>
          </p:cNvSpPr>
          <p:nvPr>
            <p:ph type="dt" sz="half" idx="10"/>
          </p:nvPr>
        </p:nvSpPr>
        <p:spPr/>
        <p:txBody>
          <a:bodyPr rtlCol="0"/>
          <a:lstStyle>
            <a:lvl1pPr>
              <a:defRPr/>
            </a:lvl1pPr>
          </a:lstStyle>
          <a:p>
            <a:fld id="{6A0CD3DE-915D-45EB-A0F1-F78AB66AD5EB}" type="datetime1">
              <a:rPr lang="lt-LT" smtClean="0"/>
              <a:pPr/>
              <a:t>2019-11-27</a:t>
            </a:fld>
            <a:endParaRPr lang="lt-LT" dirty="0"/>
          </a:p>
        </p:txBody>
      </p:sp>
      <p:sp>
        <p:nvSpPr>
          <p:cNvPr id="8" name="7 poraštės vietos rezervavimo ženklas"/>
          <p:cNvSpPr>
            <a:spLocks noGrp="1"/>
          </p:cNvSpPr>
          <p:nvPr>
            <p:ph type="ftr" sz="quarter" idx="11"/>
          </p:nvPr>
        </p:nvSpPr>
        <p:spPr/>
        <p:txBody>
          <a:bodyPr rtlCol="0"/>
          <a:lstStyle/>
          <a:p>
            <a:pPr rtl="0"/>
            <a:endParaRPr lang="lt-LT" dirty="0"/>
          </a:p>
        </p:txBody>
      </p:sp>
      <p:sp>
        <p:nvSpPr>
          <p:cNvPr id="9" name="8 skaidrės numerio vietos rezervavimo ženklas"/>
          <p:cNvSpPr>
            <a:spLocks noGrp="1"/>
          </p:cNvSpPr>
          <p:nvPr>
            <p:ph type="sldNum" sz="quarter" idx="12"/>
          </p:nvPr>
        </p:nvSpPr>
        <p:spPr/>
        <p:txBody>
          <a:bodyPr rtlCol="0"/>
          <a:lstStyle/>
          <a:p>
            <a:pPr rtl="0"/>
            <a:fld id="{0FF54DE5-C571-48E8-A5BC-B369434E2F44}" type="slidenum">
              <a:rPr lang="lt-LT" smtClean="0"/>
              <a:pPr rtl="0"/>
              <a:t>‹#›</a:t>
            </a:fld>
            <a:endParaRPr lang="lt-LT" dirty="0"/>
          </a:p>
        </p:txBody>
      </p:sp>
    </p:spTree>
    <p:extLst>
      <p:ext uri="{BB962C8B-B14F-4D97-AF65-F5344CB8AC3E}">
        <p14:creationId xmlns:p14="http://schemas.microsoft.com/office/powerpoint/2010/main" val="3228383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smtClean="0"/>
              <a:t>Spustelėję redag. ruoš. pavad. stilių</a:t>
            </a:r>
            <a:endParaRPr lang="lt-LT"/>
          </a:p>
        </p:txBody>
      </p:sp>
      <p:sp>
        <p:nvSpPr>
          <p:cNvPr id="3" name="Turinio vietos rezervavimo ženklas 2"/>
          <p:cNvSpPr>
            <a:spLocks noGrp="1"/>
          </p:cNvSpPr>
          <p:nvPr>
            <p:ph sz="half" idx="1"/>
          </p:nvPr>
        </p:nvSpPr>
        <p:spPr>
          <a:xfrm>
            <a:off x="838200" y="1825625"/>
            <a:ext cx="5181600" cy="4351338"/>
          </a:xfrm>
        </p:spPr>
        <p:txBody>
          <a:bodyPr/>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lt-LT"/>
          </a:p>
        </p:txBody>
      </p:sp>
      <p:sp>
        <p:nvSpPr>
          <p:cNvPr id="4" name="Turinio vietos rezervavimo ženklas 3"/>
          <p:cNvSpPr>
            <a:spLocks noGrp="1"/>
          </p:cNvSpPr>
          <p:nvPr>
            <p:ph sz="half" idx="2"/>
          </p:nvPr>
        </p:nvSpPr>
        <p:spPr>
          <a:xfrm>
            <a:off x="6172200" y="1825625"/>
            <a:ext cx="5181600" cy="4351338"/>
          </a:xfrm>
        </p:spPr>
        <p:txBody>
          <a:bodyPr/>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lt-LT"/>
          </a:p>
        </p:txBody>
      </p:sp>
      <p:sp>
        <p:nvSpPr>
          <p:cNvPr id="5" name="Datos vietos rezervavimo ženklas 4"/>
          <p:cNvSpPr>
            <a:spLocks noGrp="1"/>
          </p:cNvSpPr>
          <p:nvPr>
            <p:ph type="dt" sz="half" idx="10"/>
          </p:nvPr>
        </p:nvSpPr>
        <p:spPr/>
        <p:txBody>
          <a:bodyPr/>
          <a:lstStyle/>
          <a:p>
            <a:fld id="{9D2AE24C-85A6-4864-934D-CC5EE7B5955C}" type="datetimeFigureOut">
              <a:rPr lang="lt-LT" smtClean="0"/>
              <a:t>2019-11-27</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89CEE962-42D5-4022-99CB-96A7AB692B7F}" type="slidenum">
              <a:rPr lang="lt-LT" smtClean="0"/>
              <a:t>‹#›</a:t>
            </a:fld>
            <a:endParaRPr lang="lt-LT"/>
          </a:p>
        </p:txBody>
      </p:sp>
    </p:spTree>
    <p:extLst>
      <p:ext uri="{BB962C8B-B14F-4D97-AF65-F5344CB8AC3E}">
        <p14:creationId xmlns:p14="http://schemas.microsoft.com/office/powerpoint/2010/main" val="10078060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1 pavadinimas"/>
          <p:cNvSpPr>
            <a:spLocks noGrp="1"/>
          </p:cNvSpPr>
          <p:nvPr>
            <p:ph type="title"/>
          </p:nvPr>
        </p:nvSpPr>
        <p:spPr/>
        <p:txBody>
          <a:bodyPr rtlCol="0"/>
          <a:lstStyle>
            <a:lvl1pPr rtl="0">
              <a:defRPr/>
            </a:lvl1pPr>
          </a:lstStyle>
          <a:p>
            <a:pPr rtl="0"/>
            <a:r>
              <a:rPr lang="lt-LT" smtClean="0"/>
              <a:t>Spustelėkite, jei norite keisite ruoš. pav. stilių</a:t>
            </a:r>
            <a:endParaRPr lang="lt-LT" dirty="0"/>
          </a:p>
        </p:txBody>
      </p:sp>
      <p:sp>
        <p:nvSpPr>
          <p:cNvPr id="3" name="2 datos vietos rezervavimo ženklas"/>
          <p:cNvSpPr>
            <a:spLocks noGrp="1"/>
          </p:cNvSpPr>
          <p:nvPr>
            <p:ph type="dt" sz="half" idx="10"/>
          </p:nvPr>
        </p:nvSpPr>
        <p:spPr/>
        <p:txBody>
          <a:bodyPr rtlCol="0"/>
          <a:lstStyle>
            <a:lvl1pPr>
              <a:defRPr/>
            </a:lvl1pPr>
          </a:lstStyle>
          <a:p>
            <a:fld id="{9A43749F-16D1-4B25-8B3F-DEB7425C567B}" type="datetime1">
              <a:rPr lang="lt-LT" smtClean="0"/>
              <a:pPr/>
              <a:t>2019-11-27</a:t>
            </a:fld>
            <a:endParaRPr lang="lt-LT" dirty="0"/>
          </a:p>
        </p:txBody>
      </p:sp>
      <p:sp>
        <p:nvSpPr>
          <p:cNvPr id="4" name="3 poraštės vietos rezervavimo ženklas"/>
          <p:cNvSpPr>
            <a:spLocks noGrp="1"/>
          </p:cNvSpPr>
          <p:nvPr>
            <p:ph type="ftr" sz="quarter" idx="11"/>
          </p:nvPr>
        </p:nvSpPr>
        <p:spPr/>
        <p:txBody>
          <a:bodyPr rtlCol="0"/>
          <a:lstStyle/>
          <a:p>
            <a:pPr rtl="0"/>
            <a:endParaRPr lang="lt-LT" dirty="0"/>
          </a:p>
        </p:txBody>
      </p:sp>
      <p:sp>
        <p:nvSpPr>
          <p:cNvPr id="5" name="4 skaidrės numerio vietos rezervavimo ženklas"/>
          <p:cNvSpPr>
            <a:spLocks noGrp="1"/>
          </p:cNvSpPr>
          <p:nvPr>
            <p:ph type="sldNum" sz="quarter" idx="12"/>
          </p:nvPr>
        </p:nvSpPr>
        <p:spPr/>
        <p:txBody>
          <a:bodyPr rtlCol="0"/>
          <a:lstStyle/>
          <a:p>
            <a:pPr rtl="0"/>
            <a:fld id="{0FF54DE5-C571-48E8-A5BC-B369434E2F44}" type="slidenum">
              <a:rPr lang="lt-LT" smtClean="0"/>
              <a:pPr rtl="0"/>
              <a:t>‹#›</a:t>
            </a:fld>
            <a:endParaRPr lang="lt-LT" dirty="0"/>
          </a:p>
        </p:txBody>
      </p:sp>
    </p:spTree>
    <p:extLst>
      <p:ext uri="{BB962C8B-B14F-4D97-AF65-F5344CB8AC3E}">
        <p14:creationId xmlns:p14="http://schemas.microsoft.com/office/powerpoint/2010/main" val="1513861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blank" preserve="1">
  <p:cSld name="Tuščias">
    <p:spTree>
      <p:nvGrpSpPr>
        <p:cNvPr id="1" name=""/>
        <p:cNvGrpSpPr/>
        <p:nvPr/>
      </p:nvGrpSpPr>
      <p:grpSpPr>
        <a:xfrm>
          <a:off x="0" y="0"/>
          <a:ext cx="0" cy="0"/>
          <a:chOff x="0" y="0"/>
          <a:chExt cx="0" cy="0"/>
        </a:xfrm>
      </p:grpSpPr>
      <p:sp>
        <p:nvSpPr>
          <p:cNvPr id="2" name="1 datos vietos rezervavimo ženklas"/>
          <p:cNvSpPr>
            <a:spLocks noGrp="1"/>
          </p:cNvSpPr>
          <p:nvPr>
            <p:ph type="dt" sz="half" idx="10"/>
          </p:nvPr>
        </p:nvSpPr>
        <p:spPr/>
        <p:txBody>
          <a:bodyPr rtlCol="0"/>
          <a:lstStyle>
            <a:lvl1pPr>
              <a:defRPr/>
            </a:lvl1pPr>
          </a:lstStyle>
          <a:p>
            <a:fld id="{A19D6AA2-2BC7-4697-9B6D-CF059F299DEC}" type="datetime1">
              <a:rPr lang="lt-LT" smtClean="0"/>
              <a:pPr/>
              <a:t>2019-11-27</a:t>
            </a:fld>
            <a:endParaRPr lang="lt-LT" dirty="0"/>
          </a:p>
        </p:txBody>
      </p:sp>
      <p:sp>
        <p:nvSpPr>
          <p:cNvPr id="3" name="2 poraštės vietos rezervavimo ženklas"/>
          <p:cNvSpPr>
            <a:spLocks noGrp="1"/>
          </p:cNvSpPr>
          <p:nvPr>
            <p:ph type="ftr" sz="quarter" idx="11"/>
          </p:nvPr>
        </p:nvSpPr>
        <p:spPr/>
        <p:txBody>
          <a:bodyPr rtlCol="0"/>
          <a:lstStyle/>
          <a:p>
            <a:pPr rtl="0"/>
            <a:endParaRPr lang="lt-LT" dirty="0"/>
          </a:p>
        </p:txBody>
      </p:sp>
      <p:sp>
        <p:nvSpPr>
          <p:cNvPr id="4" name="3 skaidrės numerio vietos rezervavimo ženklas"/>
          <p:cNvSpPr>
            <a:spLocks noGrp="1"/>
          </p:cNvSpPr>
          <p:nvPr>
            <p:ph type="sldNum" sz="quarter" idx="12"/>
          </p:nvPr>
        </p:nvSpPr>
        <p:spPr/>
        <p:txBody>
          <a:bodyPr rtlCol="0"/>
          <a:lstStyle/>
          <a:p>
            <a:pPr rtl="0"/>
            <a:fld id="{0FF54DE5-C571-48E8-A5BC-B369434E2F44}" type="slidenum">
              <a:rPr lang="lt-LT" smtClean="0"/>
              <a:pPr rtl="0"/>
              <a:t>‹#›</a:t>
            </a:fld>
            <a:endParaRPr lang="lt-LT" dirty="0"/>
          </a:p>
        </p:txBody>
      </p:sp>
    </p:spTree>
    <p:extLst>
      <p:ext uri="{BB962C8B-B14F-4D97-AF65-F5344CB8AC3E}">
        <p14:creationId xmlns:p14="http://schemas.microsoft.com/office/powerpoint/2010/main" val="2109733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Turinys su antrašte">
    <p:spTree>
      <p:nvGrpSpPr>
        <p:cNvPr id="1" name=""/>
        <p:cNvGrpSpPr/>
        <p:nvPr/>
      </p:nvGrpSpPr>
      <p:grpSpPr>
        <a:xfrm>
          <a:off x="0" y="0"/>
          <a:ext cx="0" cy="0"/>
          <a:chOff x="0" y="0"/>
          <a:chExt cx="0" cy="0"/>
        </a:xfrm>
      </p:grpSpPr>
      <p:sp>
        <p:nvSpPr>
          <p:cNvPr id="2" name="1 pavadinimas"/>
          <p:cNvSpPr>
            <a:spLocks noGrp="1"/>
          </p:cNvSpPr>
          <p:nvPr>
            <p:ph type="title"/>
          </p:nvPr>
        </p:nvSpPr>
        <p:spPr/>
        <p:txBody>
          <a:bodyPr rtlCol="0" anchor="b"/>
          <a:lstStyle>
            <a:lvl1pPr algn="l" rtl="0">
              <a:defRPr sz="3200"/>
            </a:lvl1pPr>
          </a:lstStyle>
          <a:p>
            <a:pPr rtl="0"/>
            <a:r>
              <a:rPr lang="lt-LT" smtClean="0"/>
              <a:t>Spustelėkite, jei norite keisite ruoš. pav. stilių</a:t>
            </a:r>
            <a:endParaRPr lang="lt-LT" dirty="0"/>
          </a:p>
        </p:txBody>
      </p:sp>
      <p:sp>
        <p:nvSpPr>
          <p:cNvPr id="3" name="2 turinio vietos rezervavimo ženklas"/>
          <p:cNvSpPr>
            <a:spLocks noGrp="1"/>
          </p:cNvSpPr>
          <p:nvPr>
            <p:ph idx="1" hasCustomPrompt="1"/>
          </p:nvPr>
        </p:nvSpPr>
        <p:spPr>
          <a:xfrm>
            <a:off x="5641848" y="1600199"/>
            <a:ext cx="5445252" cy="4572001"/>
          </a:xfrm>
        </p:spPr>
        <p:txBody>
          <a:bodyPr rtlCol="0">
            <a:normAutofit/>
          </a:bodyPr>
          <a:lstStyle>
            <a:lvl1pPr algn="l" rtl="0">
              <a:defRPr sz="2000"/>
            </a:lvl1pPr>
            <a:lvl2pPr algn="l" rtl="0">
              <a:defRPr sz="1600"/>
            </a:lvl2pPr>
            <a:lvl3pPr algn="l" rtl="0">
              <a:defRPr sz="1600"/>
            </a:lvl3pPr>
            <a:lvl4pPr algn="l" rtl="0">
              <a:defRPr sz="1400"/>
            </a:lvl4pPr>
            <a:lvl5pPr algn="l" rtl="0">
              <a:defRPr sz="1400"/>
            </a:lvl5pPr>
            <a:lvl6pPr algn="l" rtl="0">
              <a:defRPr sz="1400"/>
            </a:lvl6pPr>
            <a:lvl7pPr algn="l" rtl="0">
              <a:defRPr sz="1400"/>
            </a:lvl7pPr>
            <a:lvl8pPr algn="l" rtl="0">
              <a:defRPr sz="1400"/>
            </a:lvl8pPr>
            <a:lvl9pPr algn="l" rtl="0">
              <a:defRPr sz="1400"/>
            </a:lvl9pPr>
          </a:lstStyle>
          <a:p>
            <a:pPr lvl="0"/>
            <a:r>
              <a:rPr lang="lt-LT" dirty="0" smtClean="0"/>
              <a:t>Spustelėję </a:t>
            </a:r>
            <a:r>
              <a:rPr lang="lt-LT" dirty="0" err="1" smtClean="0"/>
              <a:t>redag</a:t>
            </a:r>
            <a:r>
              <a:rPr lang="lt-LT" dirty="0" smtClean="0"/>
              <a:t>. ruoš. teksto stilių</a:t>
            </a:r>
          </a:p>
          <a:p>
            <a:pPr lvl="1" rtl="0"/>
            <a:r>
              <a:rPr lang="lt-LT" dirty="0" smtClean="0"/>
              <a:t>Antras lygis</a:t>
            </a:r>
          </a:p>
          <a:p>
            <a:pPr lvl="2" rtl="0"/>
            <a:r>
              <a:rPr lang="lt-LT" dirty="0" smtClean="0"/>
              <a:t>Trečias lygis</a:t>
            </a:r>
          </a:p>
          <a:p>
            <a:pPr lvl="3" rtl="0"/>
            <a:r>
              <a:rPr lang="lt-LT" dirty="0" smtClean="0"/>
              <a:t>Ketvirtas lygis</a:t>
            </a:r>
          </a:p>
          <a:p>
            <a:pPr lvl="4" rtl="0"/>
            <a:r>
              <a:rPr lang="lt-LT" dirty="0" smtClean="0"/>
              <a:t>Penktas lygis</a:t>
            </a:r>
            <a:endParaRPr lang="lt-LT" dirty="0"/>
          </a:p>
        </p:txBody>
      </p:sp>
      <p:sp>
        <p:nvSpPr>
          <p:cNvPr id="4" name="3 teksto vietos rezervavimo ženklas"/>
          <p:cNvSpPr>
            <a:spLocks noGrp="1"/>
          </p:cNvSpPr>
          <p:nvPr>
            <p:ph type="body" sz="half" idx="2" hasCustomPrompt="1"/>
          </p:nvPr>
        </p:nvSpPr>
        <p:spPr>
          <a:xfrm>
            <a:off x="1104900" y="1600200"/>
            <a:ext cx="4384548" cy="4572000"/>
          </a:xfrm>
        </p:spPr>
        <p:txBody>
          <a:bodyPr rtlCol="0">
            <a:normAutofit/>
          </a:bodyPr>
          <a:lstStyle>
            <a:lvl1pPr marL="0" indent="0" algn="l" rtl="0">
              <a:spcBef>
                <a:spcPts val="1200"/>
              </a:spcBef>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a:r>
              <a:rPr lang="lt-LT" dirty="0" smtClean="0"/>
              <a:t>Spustelėję </a:t>
            </a:r>
            <a:r>
              <a:rPr lang="lt-LT" dirty="0" err="1" smtClean="0"/>
              <a:t>redag</a:t>
            </a:r>
            <a:r>
              <a:rPr lang="lt-LT" dirty="0" smtClean="0"/>
              <a:t>. ruoš. teksto stilių</a:t>
            </a:r>
          </a:p>
        </p:txBody>
      </p:sp>
      <p:sp>
        <p:nvSpPr>
          <p:cNvPr id="5" name="4 datos vietos rezervavimo ženklas"/>
          <p:cNvSpPr>
            <a:spLocks noGrp="1"/>
          </p:cNvSpPr>
          <p:nvPr>
            <p:ph type="dt" sz="half" idx="10"/>
          </p:nvPr>
        </p:nvSpPr>
        <p:spPr/>
        <p:txBody>
          <a:bodyPr rtlCol="0"/>
          <a:lstStyle>
            <a:lvl1pPr>
              <a:defRPr/>
            </a:lvl1pPr>
          </a:lstStyle>
          <a:p>
            <a:fld id="{6E6D49BB-A5BF-4E9F-893E-D7E440B14544}" type="datetime1">
              <a:rPr lang="lt-LT" smtClean="0"/>
              <a:pPr/>
              <a:t>2019-11-27</a:t>
            </a:fld>
            <a:endParaRPr lang="lt-LT" dirty="0"/>
          </a:p>
        </p:txBody>
      </p:sp>
      <p:sp>
        <p:nvSpPr>
          <p:cNvPr id="6" name="5 poraštės vietos rezervavimo ženklas"/>
          <p:cNvSpPr>
            <a:spLocks noGrp="1"/>
          </p:cNvSpPr>
          <p:nvPr>
            <p:ph type="ftr" sz="quarter" idx="11"/>
          </p:nvPr>
        </p:nvSpPr>
        <p:spPr/>
        <p:txBody>
          <a:bodyPr rtlCol="0"/>
          <a:lstStyle/>
          <a:p>
            <a:pPr rtl="0"/>
            <a:endParaRPr lang="lt-LT" dirty="0"/>
          </a:p>
        </p:txBody>
      </p:sp>
      <p:sp>
        <p:nvSpPr>
          <p:cNvPr id="7" name="6 skaidrės numerio vietos rezervavimo ženklas"/>
          <p:cNvSpPr>
            <a:spLocks noGrp="1"/>
          </p:cNvSpPr>
          <p:nvPr>
            <p:ph type="sldNum" sz="quarter" idx="12"/>
          </p:nvPr>
        </p:nvSpPr>
        <p:spPr/>
        <p:txBody>
          <a:bodyPr rtlCol="0"/>
          <a:lstStyle/>
          <a:p>
            <a:pPr rtl="0"/>
            <a:fld id="{0FF54DE5-C571-48E8-A5BC-B369434E2F44}" type="slidenum">
              <a:rPr lang="lt-LT" smtClean="0"/>
              <a:pPr rtl="0"/>
              <a:t>‹#›</a:t>
            </a:fld>
            <a:endParaRPr lang="lt-LT" dirty="0"/>
          </a:p>
        </p:txBody>
      </p:sp>
    </p:spTree>
    <p:extLst>
      <p:ext uri="{BB962C8B-B14F-4D97-AF65-F5344CB8AC3E}">
        <p14:creationId xmlns:p14="http://schemas.microsoft.com/office/powerpoint/2010/main" val="1879081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aveikslėlio su antrašte">
    <p:spTree>
      <p:nvGrpSpPr>
        <p:cNvPr id="1" name=""/>
        <p:cNvGrpSpPr/>
        <p:nvPr/>
      </p:nvGrpSpPr>
      <p:grpSpPr>
        <a:xfrm>
          <a:off x="0" y="0"/>
          <a:ext cx="0" cy="0"/>
          <a:chOff x="0" y="0"/>
          <a:chExt cx="0" cy="0"/>
        </a:xfrm>
      </p:grpSpPr>
      <p:sp>
        <p:nvSpPr>
          <p:cNvPr id="2" name="1 pavadinimas"/>
          <p:cNvSpPr>
            <a:spLocks noGrp="1"/>
          </p:cNvSpPr>
          <p:nvPr>
            <p:ph type="title"/>
          </p:nvPr>
        </p:nvSpPr>
        <p:spPr/>
        <p:txBody>
          <a:bodyPr rtlCol="0" anchor="b"/>
          <a:lstStyle>
            <a:lvl1pPr algn="l" rtl="0">
              <a:defRPr sz="3200"/>
            </a:lvl1pPr>
          </a:lstStyle>
          <a:p>
            <a:pPr rtl="0"/>
            <a:r>
              <a:rPr lang="lt-LT" smtClean="0"/>
              <a:t>Spustelėkite, jei norite keisite ruoš. pav. stilių</a:t>
            </a:r>
            <a:endParaRPr lang="lt-LT" dirty="0"/>
          </a:p>
        </p:txBody>
      </p:sp>
      <p:sp>
        <p:nvSpPr>
          <p:cNvPr id="3" name="2 paveikslėlio vietos rezervavimo ženklas"/>
          <p:cNvSpPr>
            <a:spLocks noGrp="1"/>
          </p:cNvSpPr>
          <p:nvPr>
            <p:ph type="pic" idx="1"/>
          </p:nvPr>
        </p:nvSpPr>
        <p:spPr>
          <a:xfrm>
            <a:off x="4654671" y="1600199"/>
            <a:ext cx="6430912" cy="4572001"/>
          </a:xfrm>
        </p:spPr>
        <p:txBody>
          <a:bodyPr tIns="1188720" rtlCol="0">
            <a:normAutofit/>
          </a:bodyPr>
          <a:lstStyle>
            <a:lvl1pPr marL="0" indent="0" algn="ctr" rtl="0">
              <a:buNone/>
              <a:defRPr sz="20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lt-LT" smtClean="0"/>
              <a:t>Spustelėkite piktogramą, jei norite įtraukti paveikslėlį</a:t>
            </a:r>
            <a:endParaRPr lang="lt-LT" dirty="0"/>
          </a:p>
        </p:txBody>
      </p:sp>
      <p:sp>
        <p:nvSpPr>
          <p:cNvPr id="4" name="3 teksto vietos rezervavimo ženklas"/>
          <p:cNvSpPr>
            <a:spLocks noGrp="1"/>
          </p:cNvSpPr>
          <p:nvPr>
            <p:ph type="body" sz="half" idx="2" hasCustomPrompt="1"/>
          </p:nvPr>
        </p:nvSpPr>
        <p:spPr>
          <a:xfrm>
            <a:off x="1104900" y="1600200"/>
            <a:ext cx="3396996" cy="4572000"/>
          </a:xfrm>
        </p:spPr>
        <p:txBody>
          <a:bodyPr rtlCol="0">
            <a:normAutofit/>
          </a:bodyPr>
          <a:lstStyle>
            <a:lvl1pPr marL="0" indent="0" algn="l" rtl="0">
              <a:spcBef>
                <a:spcPts val="1200"/>
              </a:spcBef>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a:r>
              <a:rPr lang="lt-LT" dirty="0" smtClean="0"/>
              <a:t>Spustelėję </a:t>
            </a:r>
            <a:r>
              <a:rPr lang="lt-LT" dirty="0" err="1" smtClean="0"/>
              <a:t>redag</a:t>
            </a:r>
            <a:r>
              <a:rPr lang="lt-LT" dirty="0" smtClean="0"/>
              <a:t>. ruoš. teksto stilių</a:t>
            </a:r>
          </a:p>
        </p:txBody>
      </p:sp>
      <p:sp>
        <p:nvSpPr>
          <p:cNvPr id="5" name="4 datos vietos rezervavimo ženklas"/>
          <p:cNvSpPr>
            <a:spLocks noGrp="1"/>
          </p:cNvSpPr>
          <p:nvPr>
            <p:ph type="dt" sz="half" idx="10"/>
          </p:nvPr>
        </p:nvSpPr>
        <p:spPr/>
        <p:txBody>
          <a:bodyPr rtlCol="0"/>
          <a:lstStyle>
            <a:lvl1pPr>
              <a:defRPr/>
            </a:lvl1pPr>
          </a:lstStyle>
          <a:p>
            <a:fld id="{B462D697-B5B9-4A7F-853C-363B0900EA26}" type="datetime1">
              <a:rPr lang="lt-LT" smtClean="0"/>
              <a:pPr/>
              <a:t>2019-11-27</a:t>
            </a:fld>
            <a:endParaRPr lang="lt-LT" dirty="0"/>
          </a:p>
        </p:txBody>
      </p:sp>
      <p:sp>
        <p:nvSpPr>
          <p:cNvPr id="6" name="5 poraštės vietos rezervavimo ženklas"/>
          <p:cNvSpPr>
            <a:spLocks noGrp="1"/>
          </p:cNvSpPr>
          <p:nvPr>
            <p:ph type="ftr" sz="quarter" idx="11"/>
          </p:nvPr>
        </p:nvSpPr>
        <p:spPr/>
        <p:txBody>
          <a:bodyPr rtlCol="0"/>
          <a:lstStyle/>
          <a:p>
            <a:pPr rtl="0"/>
            <a:endParaRPr lang="lt-LT" dirty="0"/>
          </a:p>
        </p:txBody>
      </p:sp>
      <p:sp>
        <p:nvSpPr>
          <p:cNvPr id="7" name="6 skaidrės numerio vietos rezervavimo ženklas"/>
          <p:cNvSpPr>
            <a:spLocks noGrp="1"/>
          </p:cNvSpPr>
          <p:nvPr>
            <p:ph type="sldNum" sz="quarter" idx="12"/>
          </p:nvPr>
        </p:nvSpPr>
        <p:spPr/>
        <p:txBody>
          <a:bodyPr rtlCol="0"/>
          <a:lstStyle/>
          <a:p>
            <a:pPr rtl="0"/>
            <a:fld id="{0FF54DE5-C571-48E8-A5BC-B369434E2F44}" type="slidenum">
              <a:rPr lang="lt-LT" smtClean="0"/>
              <a:pPr rtl="0"/>
              <a:t>‹#›</a:t>
            </a:fld>
            <a:endParaRPr lang="lt-LT" dirty="0"/>
          </a:p>
        </p:txBody>
      </p:sp>
    </p:spTree>
    <p:extLst>
      <p:ext uri="{BB962C8B-B14F-4D97-AF65-F5344CB8AC3E}">
        <p14:creationId xmlns:p14="http://schemas.microsoft.com/office/powerpoint/2010/main" val="1820989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1 pavadinimas"/>
          <p:cNvSpPr>
            <a:spLocks noGrp="1"/>
          </p:cNvSpPr>
          <p:nvPr>
            <p:ph type="title"/>
          </p:nvPr>
        </p:nvSpPr>
        <p:spPr/>
        <p:txBody>
          <a:bodyPr rtlCol="0"/>
          <a:lstStyle>
            <a:lvl1pPr rtl="0">
              <a:defRPr/>
            </a:lvl1pPr>
          </a:lstStyle>
          <a:p>
            <a:pPr rtl="0"/>
            <a:r>
              <a:rPr lang="lt-LT" smtClean="0"/>
              <a:t>Spustelėkite, jei norite keisite ruoš. pav. stilių</a:t>
            </a:r>
            <a:endParaRPr lang="lt-LT" dirty="0"/>
          </a:p>
        </p:txBody>
      </p:sp>
      <p:sp>
        <p:nvSpPr>
          <p:cNvPr id="3" name="2 vertikalaus teksto vietos rezervavimo ženklas"/>
          <p:cNvSpPr>
            <a:spLocks noGrp="1"/>
          </p:cNvSpPr>
          <p:nvPr>
            <p:ph type="body" orient="vert" idx="1" hasCustomPrompt="1"/>
          </p:nvPr>
        </p:nvSpPr>
        <p:spPr/>
        <p:txBody>
          <a:bodyPr vert="eaVert" rtlCol="0"/>
          <a:lstStyle/>
          <a:p>
            <a:pPr lvl="0"/>
            <a:r>
              <a:rPr lang="lt-LT" dirty="0" smtClean="0"/>
              <a:t>Spustelėję </a:t>
            </a:r>
            <a:r>
              <a:rPr lang="lt-LT" dirty="0" err="1" smtClean="0"/>
              <a:t>redag</a:t>
            </a:r>
            <a:r>
              <a:rPr lang="lt-LT" dirty="0" smtClean="0"/>
              <a:t>. ruoš. teksto stilių</a:t>
            </a:r>
          </a:p>
          <a:p>
            <a:pPr lvl="1" rtl="0"/>
            <a:r>
              <a:rPr lang="lt-LT" dirty="0" smtClean="0"/>
              <a:t>Antras lygis</a:t>
            </a:r>
          </a:p>
          <a:p>
            <a:pPr lvl="2" rtl="0"/>
            <a:r>
              <a:rPr lang="lt-LT" dirty="0" smtClean="0"/>
              <a:t>Trečias lygis</a:t>
            </a:r>
          </a:p>
          <a:p>
            <a:pPr lvl="3" rtl="0"/>
            <a:r>
              <a:rPr lang="lt-LT" dirty="0" smtClean="0"/>
              <a:t>Ketvirtas lygis</a:t>
            </a:r>
          </a:p>
          <a:p>
            <a:pPr lvl="4" rtl="0"/>
            <a:r>
              <a:rPr lang="lt-LT" dirty="0" smtClean="0"/>
              <a:t>Penktas lygis</a:t>
            </a:r>
            <a:endParaRPr lang="lt-LT" dirty="0"/>
          </a:p>
        </p:txBody>
      </p:sp>
      <p:sp>
        <p:nvSpPr>
          <p:cNvPr id="4" name="3 datos vietos rezervavimo ženklas"/>
          <p:cNvSpPr>
            <a:spLocks noGrp="1"/>
          </p:cNvSpPr>
          <p:nvPr>
            <p:ph type="dt" sz="half" idx="10"/>
          </p:nvPr>
        </p:nvSpPr>
        <p:spPr/>
        <p:txBody>
          <a:bodyPr rtlCol="0"/>
          <a:lstStyle>
            <a:lvl1pPr>
              <a:defRPr/>
            </a:lvl1pPr>
          </a:lstStyle>
          <a:p>
            <a:fld id="{B1AC188A-E8CE-4AA8-A889-6475137E70C6}" type="datetime1">
              <a:rPr lang="lt-LT" smtClean="0"/>
              <a:pPr/>
              <a:t>2019-11-27</a:t>
            </a:fld>
            <a:endParaRPr lang="lt-LT" dirty="0"/>
          </a:p>
        </p:txBody>
      </p:sp>
      <p:sp>
        <p:nvSpPr>
          <p:cNvPr id="5" name="4 poraštės vietos rezervavimo ženklas"/>
          <p:cNvSpPr>
            <a:spLocks noGrp="1"/>
          </p:cNvSpPr>
          <p:nvPr>
            <p:ph type="ftr" sz="quarter" idx="11"/>
          </p:nvPr>
        </p:nvSpPr>
        <p:spPr/>
        <p:txBody>
          <a:bodyPr rtlCol="0"/>
          <a:lstStyle/>
          <a:p>
            <a:pPr rtl="0"/>
            <a:endParaRPr lang="lt-LT" dirty="0"/>
          </a:p>
        </p:txBody>
      </p:sp>
      <p:sp>
        <p:nvSpPr>
          <p:cNvPr id="6" name="5 skaidrės numerio vietos rezervavimo ženklas"/>
          <p:cNvSpPr>
            <a:spLocks noGrp="1"/>
          </p:cNvSpPr>
          <p:nvPr>
            <p:ph type="sldNum" sz="quarter" idx="12"/>
          </p:nvPr>
        </p:nvSpPr>
        <p:spPr/>
        <p:txBody>
          <a:bodyPr rtlCol="0"/>
          <a:lstStyle/>
          <a:p>
            <a:pPr rtl="0"/>
            <a:fld id="{0FF54DE5-C571-48E8-A5BC-B369434E2F44}" type="slidenum">
              <a:rPr lang="lt-LT" smtClean="0"/>
              <a:pPr rtl="0"/>
              <a:t>‹#›</a:t>
            </a:fld>
            <a:endParaRPr lang="lt-LT" dirty="0"/>
          </a:p>
        </p:txBody>
      </p:sp>
    </p:spTree>
    <p:extLst>
      <p:ext uri="{BB962C8B-B14F-4D97-AF65-F5344CB8AC3E}">
        <p14:creationId xmlns:p14="http://schemas.microsoft.com/office/powerpoint/2010/main" val="4108484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vertTitleAndTx" preserve="1">
  <p:cSld name="Vertikalus pavadinimas ir tekstas">
    <p:spTree>
      <p:nvGrpSpPr>
        <p:cNvPr id="1" name=""/>
        <p:cNvGrpSpPr/>
        <p:nvPr/>
      </p:nvGrpSpPr>
      <p:grpSpPr>
        <a:xfrm>
          <a:off x="0" y="0"/>
          <a:ext cx="0" cy="0"/>
          <a:chOff x="0" y="0"/>
          <a:chExt cx="0" cy="0"/>
        </a:xfrm>
      </p:grpSpPr>
      <p:sp>
        <p:nvSpPr>
          <p:cNvPr id="2" name="1 vertikalus pavadinimas"/>
          <p:cNvSpPr>
            <a:spLocks noGrp="1"/>
          </p:cNvSpPr>
          <p:nvPr>
            <p:ph type="title" orient="vert"/>
          </p:nvPr>
        </p:nvSpPr>
        <p:spPr>
          <a:xfrm>
            <a:off x="9372600" y="365125"/>
            <a:ext cx="1714500" cy="5811838"/>
          </a:xfrm>
        </p:spPr>
        <p:txBody>
          <a:bodyPr vert="eaVert" rtlCol="0"/>
          <a:lstStyle>
            <a:lvl1pPr rtl="0">
              <a:defRPr/>
            </a:lvl1pPr>
          </a:lstStyle>
          <a:p>
            <a:pPr rtl="0"/>
            <a:r>
              <a:rPr lang="lt-LT" smtClean="0"/>
              <a:t>Spustelėkite, jei norite keisite ruoš. pav. stilių</a:t>
            </a:r>
            <a:endParaRPr lang="lt-LT" dirty="0"/>
          </a:p>
        </p:txBody>
      </p:sp>
      <p:sp>
        <p:nvSpPr>
          <p:cNvPr id="3" name="2 vertikalaus teksto vietos rezervavimo ženklas"/>
          <p:cNvSpPr>
            <a:spLocks noGrp="1"/>
          </p:cNvSpPr>
          <p:nvPr>
            <p:ph type="body" orient="vert" idx="1" hasCustomPrompt="1"/>
          </p:nvPr>
        </p:nvSpPr>
        <p:spPr>
          <a:xfrm>
            <a:off x="1104900" y="365125"/>
            <a:ext cx="8098896" cy="5811838"/>
          </a:xfrm>
        </p:spPr>
        <p:txBody>
          <a:bodyPr vert="eaVert" rtlCol="0"/>
          <a:lstStyle/>
          <a:p>
            <a:pPr lvl="0"/>
            <a:r>
              <a:rPr lang="lt-LT" dirty="0" smtClean="0"/>
              <a:t>Spustelėję </a:t>
            </a:r>
            <a:r>
              <a:rPr lang="lt-LT" dirty="0" err="1" smtClean="0"/>
              <a:t>redag</a:t>
            </a:r>
            <a:r>
              <a:rPr lang="lt-LT" dirty="0" smtClean="0"/>
              <a:t>. ruoš. teksto stilių</a:t>
            </a:r>
          </a:p>
          <a:p>
            <a:pPr lvl="1" rtl="0"/>
            <a:r>
              <a:rPr lang="lt-LT" dirty="0" smtClean="0"/>
              <a:t>Antras lygis</a:t>
            </a:r>
          </a:p>
          <a:p>
            <a:pPr lvl="2" rtl="0"/>
            <a:r>
              <a:rPr lang="lt-LT" dirty="0" smtClean="0"/>
              <a:t>Trečias lygis</a:t>
            </a:r>
          </a:p>
          <a:p>
            <a:pPr lvl="3" rtl="0"/>
            <a:r>
              <a:rPr lang="lt-LT" dirty="0" smtClean="0"/>
              <a:t>Ketvirtas lygis</a:t>
            </a:r>
          </a:p>
          <a:p>
            <a:pPr lvl="4" rtl="0"/>
            <a:r>
              <a:rPr lang="lt-LT" dirty="0" smtClean="0"/>
              <a:t>Penktas lygis</a:t>
            </a:r>
            <a:endParaRPr lang="lt-LT" dirty="0"/>
          </a:p>
        </p:txBody>
      </p:sp>
      <p:sp>
        <p:nvSpPr>
          <p:cNvPr id="4" name="3 datos vietos rezervavimo ženklas"/>
          <p:cNvSpPr>
            <a:spLocks noGrp="1"/>
          </p:cNvSpPr>
          <p:nvPr>
            <p:ph type="dt" sz="half" idx="10"/>
          </p:nvPr>
        </p:nvSpPr>
        <p:spPr/>
        <p:txBody>
          <a:bodyPr rtlCol="0"/>
          <a:lstStyle>
            <a:lvl1pPr>
              <a:defRPr/>
            </a:lvl1pPr>
          </a:lstStyle>
          <a:p>
            <a:fld id="{9A066238-58BF-4716-87DF-4C3A4FCA7F0B}" type="datetime1">
              <a:rPr lang="lt-LT" smtClean="0"/>
              <a:pPr/>
              <a:t>2019-11-27</a:t>
            </a:fld>
            <a:endParaRPr lang="lt-LT" dirty="0"/>
          </a:p>
        </p:txBody>
      </p:sp>
      <p:sp>
        <p:nvSpPr>
          <p:cNvPr id="5" name="4 poraštės vietos rezervavimo ženklas"/>
          <p:cNvSpPr>
            <a:spLocks noGrp="1"/>
          </p:cNvSpPr>
          <p:nvPr>
            <p:ph type="ftr" sz="quarter" idx="11"/>
          </p:nvPr>
        </p:nvSpPr>
        <p:spPr/>
        <p:txBody>
          <a:bodyPr rtlCol="0"/>
          <a:lstStyle/>
          <a:p>
            <a:pPr rtl="0"/>
            <a:endParaRPr lang="lt-LT" dirty="0"/>
          </a:p>
        </p:txBody>
      </p:sp>
      <p:sp>
        <p:nvSpPr>
          <p:cNvPr id="6" name="5 skaidrės numerio vietos rezervavimo ženklas"/>
          <p:cNvSpPr>
            <a:spLocks noGrp="1"/>
          </p:cNvSpPr>
          <p:nvPr>
            <p:ph type="sldNum" sz="quarter" idx="12"/>
          </p:nvPr>
        </p:nvSpPr>
        <p:spPr/>
        <p:txBody>
          <a:bodyPr rtlCol="0"/>
          <a:lstStyle/>
          <a:p>
            <a:pPr rtl="0"/>
            <a:fld id="{0FF54DE5-C571-48E8-A5BC-B369434E2F44}" type="slidenum">
              <a:rPr lang="lt-LT" smtClean="0"/>
              <a:pPr rtl="0"/>
              <a:t>‹#›</a:t>
            </a:fld>
            <a:endParaRPr lang="lt-LT" dirty="0"/>
          </a:p>
        </p:txBody>
      </p:sp>
      <p:grpSp>
        <p:nvGrpSpPr>
          <p:cNvPr id="7" name="6 grupė"/>
          <p:cNvGrpSpPr/>
          <p:nvPr/>
        </p:nvGrpSpPr>
        <p:grpSpPr>
          <a:xfrm rot="5400000">
            <a:off x="6514047" y="3228843"/>
            <a:ext cx="5632704" cy="84403"/>
            <a:chOff x="1073150" y="1219201"/>
            <a:chExt cx="10058400" cy="63125"/>
          </a:xfrm>
        </p:grpSpPr>
        <p:cxnSp>
          <p:nvCxnSpPr>
            <p:cNvPr id="8" name=" 7 tiesioji jungtis"/>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8 tiesioji jungtis"/>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36358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Pavadinimas 1"/>
          <p:cNvSpPr>
            <a:spLocks noGrp="1"/>
          </p:cNvSpPr>
          <p:nvPr>
            <p:ph type="title"/>
          </p:nvPr>
        </p:nvSpPr>
        <p:spPr>
          <a:xfrm>
            <a:off x="839788" y="365125"/>
            <a:ext cx="10515600" cy="1325563"/>
          </a:xfrm>
        </p:spPr>
        <p:txBody>
          <a:bodyPr/>
          <a:lstStyle/>
          <a:p>
            <a:r>
              <a:rPr lang="lt-LT" smtClean="0"/>
              <a:t>Spustelėję redag. ruoš. pavad. stilių</a:t>
            </a:r>
            <a:endParaRPr lang="lt-LT"/>
          </a:p>
        </p:txBody>
      </p:sp>
      <p:sp>
        <p:nvSpPr>
          <p:cNvPr id="3" name="Teksto vietos rezervavimo ženklas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Redaguoti šablono teksto stilius</a:t>
            </a:r>
          </a:p>
        </p:txBody>
      </p:sp>
      <p:sp>
        <p:nvSpPr>
          <p:cNvPr id="4" name="Turinio vietos rezervavimo ženklas 3"/>
          <p:cNvSpPr>
            <a:spLocks noGrp="1"/>
          </p:cNvSpPr>
          <p:nvPr>
            <p:ph sz="half" idx="2"/>
          </p:nvPr>
        </p:nvSpPr>
        <p:spPr>
          <a:xfrm>
            <a:off x="839788" y="2505075"/>
            <a:ext cx="5157787" cy="3684588"/>
          </a:xfrm>
        </p:spPr>
        <p:txBody>
          <a:bodyPr/>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lt-LT"/>
          </a:p>
        </p:txBody>
      </p:sp>
      <p:sp>
        <p:nvSpPr>
          <p:cNvPr id="5" name="Teksto vietos rezervavimo ženklas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Redaguoti šablono teksto stilius</a:t>
            </a:r>
          </a:p>
        </p:txBody>
      </p:sp>
      <p:sp>
        <p:nvSpPr>
          <p:cNvPr id="6" name="Turinio vietos rezervavimo ženklas 5"/>
          <p:cNvSpPr>
            <a:spLocks noGrp="1"/>
          </p:cNvSpPr>
          <p:nvPr>
            <p:ph sz="quarter" idx="4"/>
          </p:nvPr>
        </p:nvSpPr>
        <p:spPr>
          <a:xfrm>
            <a:off x="6172200" y="2505075"/>
            <a:ext cx="5183188" cy="3684588"/>
          </a:xfrm>
        </p:spPr>
        <p:txBody>
          <a:bodyPr/>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lt-LT"/>
          </a:p>
        </p:txBody>
      </p:sp>
      <p:sp>
        <p:nvSpPr>
          <p:cNvPr id="7" name="Datos vietos rezervavimo ženklas 6"/>
          <p:cNvSpPr>
            <a:spLocks noGrp="1"/>
          </p:cNvSpPr>
          <p:nvPr>
            <p:ph type="dt" sz="half" idx="10"/>
          </p:nvPr>
        </p:nvSpPr>
        <p:spPr/>
        <p:txBody>
          <a:bodyPr/>
          <a:lstStyle/>
          <a:p>
            <a:fld id="{9D2AE24C-85A6-4864-934D-CC5EE7B5955C}" type="datetimeFigureOut">
              <a:rPr lang="lt-LT" smtClean="0"/>
              <a:t>2019-11-27</a:t>
            </a:fld>
            <a:endParaRPr lang="lt-LT"/>
          </a:p>
        </p:txBody>
      </p:sp>
      <p:sp>
        <p:nvSpPr>
          <p:cNvPr id="8" name="Poraštės vietos rezervavimo ženklas 7"/>
          <p:cNvSpPr>
            <a:spLocks noGrp="1"/>
          </p:cNvSpPr>
          <p:nvPr>
            <p:ph type="ftr" sz="quarter" idx="11"/>
          </p:nvPr>
        </p:nvSpPr>
        <p:spPr/>
        <p:txBody>
          <a:bodyPr/>
          <a:lstStyle/>
          <a:p>
            <a:endParaRPr lang="lt-LT"/>
          </a:p>
        </p:txBody>
      </p:sp>
      <p:sp>
        <p:nvSpPr>
          <p:cNvPr id="9" name="Skaidrės numerio vietos rezervavimo ženklas 8"/>
          <p:cNvSpPr>
            <a:spLocks noGrp="1"/>
          </p:cNvSpPr>
          <p:nvPr>
            <p:ph type="sldNum" sz="quarter" idx="12"/>
          </p:nvPr>
        </p:nvSpPr>
        <p:spPr/>
        <p:txBody>
          <a:bodyPr/>
          <a:lstStyle/>
          <a:p>
            <a:fld id="{89CEE962-42D5-4022-99CB-96A7AB692B7F}" type="slidenum">
              <a:rPr lang="lt-LT" smtClean="0"/>
              <a:t>‹#›</a:t>
            </a:fld>
            <a:endParaRPr lang="lt-LT"/>
          </a:p>
        </p:txBody>
      </p:sp>
    </p:spTree>
    <p:extLst>
      <p:ext uri="{BB962C8B-B14F-4D97-AF65-F5344CB8AC3E}">
        <p14:creationId xmlns:p14="http://schemas.microsoft.com/office/powerpoint/2010/main" val="3550882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smtClean="0"/>
              <a:t>Spustelėję redag. ruoš. pavad. stilių</a:t>
            </a:r>
            <a:endParaRPr lang="lt-LT"/>
          </a:p>
        </p:txBody>
      </p:sp>
      <p:sp>
        <p:nvSpPr>
          <p:cNvPr id="3" name="Datos vietos rezervavimo ženklas 2"/>
          <p:cNvSpPr>
            <a:spLocks noGrp="1"/>
          </p:cNvSpPr>
          <p:nvPr>
            <p:ph type="dt" sz="half" idx="10"/>
          </p:nvPr>
        </p:nvSpPr>
        <p:spPr/>
        <p:txBody>
          <a:bodyPr/>
          <a:lstStyle/>
          <a:p>
            <a:fld id="{9D2AE24C-85A6-4864-934D-CC5EE7B5955C}" type="datetimeFigureOut">
              <a:rPr lang="lt-LT" smtClean="0"/>
              <a:t>2019-11-27</a:t>
            </a:fld>
            <a:endParaRPr lang="lt-LT"/>
          </a:p>
        </p:txBody>
      </p:sp>
      <p:sp>
        <p:nvSpPr>
          <p:cNvPr id="4" name="Poraštės vietos rezervavimo ženklas 3"/>
          <p:cNvSpPr>
            <a:spLocks noGrp="1"/>
          </p:cNvSpPr>
          <p:nvPr>
            <p:ph type="ftr" sz="quarter" idx="11"/>
          </p:nvPr>
        </p:nvSpPr>
        <p:spPr/>
        <p:txBody>
          <a:bodyPr/>
          <a:lstStyle/>
          <a:p>
            <a:endParaRPr lang="lt-LT"/>
          </a:p>
        </p:txBody>
      </p:sp>
      <p:sp>
        <p:nvSpPr>
          <p:cNvPr id="5" name="Skaidrės numerio vietos rezervavimo ženklas 4"/>
          <p:cNvSpPr>
            <a:spLocks noGrp="1"/>
          </p:cNvSpPr>
          <p:nvPr>
            <p:ph type="sldNum" sz="quarter" idx="12"/>
          </p:nvPr>
        </p:nvSpPr>
        <p:spPr/>
        <p:txBody>
          <a:bodyPr/>
          <a:lstStyle/>
          <a:p>
            <a:fld id="{89CEE962-42D5-4022-99CB-96A7AB692B7F}" type="slidenum">
              <a:rPr lang="lt-LT" smtClean="0"/>
              <a:t>‹#›</a:t>
            </a:fld>
            <a:endParaRPr lang="lt-LT"/>
          </a:p>
        </p:txBody>
      </p:sp>
    </p:spTree>
    <p:extLst>
      <p:ext uri="{BB962C8B-B14F-4D97-AF65-F5344CB8AC3E}">
        <p14:creationId xmlns:p14="http://schemas.microsoft.com/office/powerpoint/2010/main" val="1881543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os vietos rezervavimo ženklas 1"/>
          <p:cNvSpPr>
            <a:spLocks noGrp="1"/>
          </p:cNvSpPr>
          <p:nvPr>
            <p:ph type="dt" sz="half" idx="10"/>
          </p:nvPr>
        </p:nvSpPr>
        <p:spPr/>
        <p:txBody>
          <a:bodyPr/>
          <a:lstStyle/>
          <a:p>
            <a:fld id="{9D2AE24C-85A6-4864-934D-CC5EE7B5955C}" type="datetimeFigureOut">
              <a:rPr lang="lt-LT" smtClean="0"/>
              <a:t>2019-11-27</a:t>
            </a:fld>
            <a:endParaRPr lang="lt-LT"/>
          </a:p>
        </p:txBody>
      </p:sp>
      <p:sp>
        <p:nvSpPr>
          <p:cNvPr id="3" name="Poraštės vietos rezervavimo ženklas 2"/>
          <p:cNvSpPr>
            <a:spLocks noGrp="1"/>
          </p:cNvSpPr>
          <p:nvPr>
            <p:ph type="ftr" sz="quarter" idx="11"/>
          </p:nvPr>
        </p:nvSpPr>
        <p:spPr/>
        <p:txBody>
          <a:bodyPr/>
          <a:lstStyle/>
          <a:p>
            <a:endParaRPr lang="lt-LT"/>
          </a:p>
        </p:txBody>
      </p:sp>
      <p:sp>
        <p:nvSpPr>
          <p:cNvPr id="4" name="Skaidrės numerio vietos rezervavimo ženklas 3"/>
          <p:cNvSpPr>
            <a:spLocks noGrp="1"/>
          </p:cNvSpPr>
          <p:nvPr>
            <p:ph type="sldNum" sz="quarter" idx="12"/>
          </p:nvPr>
        </p:nvSpPr>
        <p:spPr/>
        <p:txBody>
          <a:bodyPr/>
          <a:lstStyle/>
          <a:p>
            <a:fld id="{89CEE962-42D5-4022-99CB-96A7AB692B7F}" type="slidenum">
              <a:rPr lang="lt-LT" smtClean="0"/>
              <a:t>‹#›</a:t>
            </a:fld>
            <a:endParaRPr lang="lt-LT"/>
          </a:p>
        </p:txBody>
      </p:sp>
    </p:spTree>
    <p:extLst>
      <p:ext uri="{BB962C8B-B14F-4D97-AF65-F5344CB8AC3E}">
        <p14:creationId xmlns:p14="http://schemas.microsoft.com/office/powerpoint/2010/main" val="14563877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839788" y="457200"/>
            <a:ext cx="3932237" cy="1600200"/>
          </a:xfrm>
        </p:spPr>
        <p:txBody>
          <a:bodyPr anchor="b"/>
          <a:lstStyle>
            <a:lvl1pPr>
              <a:defRPr sz="3200"/>
            </a:lvl1pPr>
          </a:lstStyle>
          <a:p>
            <a:r>
              <a:rPr lang="lt-LT" smtClean="0"/>
              <a:t>Spustelėję redag. ruoš. pavad. stilių</a:t>
            </a:r>
            <a:endParaRPr lang="lt-LT"/>
          </a:p>
        </p:txBody>
      </p:sp>
      <p:sp>
        <p:nvSpPr>
          <p:cNvPr id="3" name="Turinio vietos rezervavimo ženklas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lt-LT"/>
          </a:p>
        </p:txBody>
      </p:sp>
      <p:sp>
        <p:nvSpPr>
          <p:cNvPr id="4" name="Teksto vietos rezervavimo ženklas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smtClean="0"/>
              <a:t>Redaguoti šablono teksto stilius</a:t>
            </a:r>
          </a:p>
        </p:txBody>
      </p:sp>
      <p:sp>
        <p:nvSpPr>
          <p:cNvPr id="5" name="Datos vietos rezervavimo ženklas 4"/>
          <p:cNvSpPr>
            <a:spLocks noGrp="1"/>
          </p:cNvSpPr>
          <p:nvPr>
            <p:ph type="dt" sz="half" idx="10"/>
          </p:nvPr>
        </p:nvSpPr>
        <p:spPr/>
        <p:txBody>
          <a:bodyPr/>
          <a:lstStyle/>
          <a:p>
            <a:fld id="{9D2AE24C-85A6-4864-934D-CC5EE7B5955C}" type="datetimeFigureOut">
              <a:rPr lang="lt-LT" smtClean="0"/>
              <a:t>2019-11-27</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89CEE962-42D5-4022-99CB-96A7AB692B7F}" type="slidenum">
              <a:rPr lang="lt-LT" smtClean="0"/>
              <a:t>‹#›</a:t>
            </a:fld>
            <a:endParaRPr lang="lt-LT"/>
          </a:p>
        </p:txBody>
      </p:sp>
    </p:spTree>
    <p:extLst>
      <p:ext uri="{BB962C8B-B14F-4D97-AF65-F5344CB8AC3E}">
        <p14:creationId xmlns:p14="http://schemas.microsoft.com/office/powerpoint/2010/main" val="3095997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839788" y="457200"/>
            <a:ext cx="3932237" cy="1600200"/>
          </a:xfrm>
        </p:spPr>
        <p:txBody>
          <a:bodyPr anchor="b"/>
          <a:lstStyle>
            <a:lvl1pPr>
              <a:defRPr sz="3200"/>
            </a:lvl1pPr>
          </a:lstStyle>
          <a:p>
            <a:r>
              <a:rPr lang="lt-LT" smtClean="0"/>
              <a:t>Spustelėję redag. ruoš. pavad. stilių</a:t>
            </a:r>
            <a:endParaRPr lang="lt-LT"/>
          </a:p>
        </p:txBody>
      </p:sp>
      <p:sp>
        <p:nvSpPr>
          <p:cNvPr id="3" name="Paveikslėlio vietos rezervavimo ženklas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t-LT"/>
          </a:p>
        </p:txBody>
      </p:sp>
      <p:sp>
        <p:nvSpPr>
          <p:cNvPr id="4" name="Teksto vietos rezervavimo ženklas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smtClean="0"/>
              <a:t>Redaguoti šablono teksto stilius</a:t>
            </a:r>
          </a:p>
        </p:txBody>
      </p:sp>
      <p:sp>
        <p:nvSpPr>
          <p:cNvPr id="5" name="Datos vietos rezervavimo ženklas 4"/>
          <p:cNvSpPr>
            <a:spLocks noGrp="1"/>
          </p:cNvSpPr>
          <p:nvPr>
            <p:ph type="dt" sz="half" idx="10"/>
          </p:nvPr>
        </p:nvSpPr>
        <p:spPr/>
        <p:txBody>
          <a:bodyPr/>
          <a:lstStyle/>
          <a:p>
            <a:fld id="{9D2AE24C-85A6-4864-934D-CC5EE7B5955C}" type="datetimeFigureOut">
              <a:rPr lang="lt-LT" smtClean="0"/>
              <a:t>2019-11-27</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89CEE962-42D5-4022-99CB-96A7AB692B7F}" type="slidenum">
              <a:rPr lang="lt-LT" smtClean="0"/>
              <a:t>‹#›</a:t>
            </a:fld>
            <a:endParaRPr lang="lt-LT"/>
          </a:p>
        </p:txBody>
      </p:sp>
    </p:spTree>
    <p:extLst>
      <p:ext uri="{BB962C8B-B14F-4D97-AF65-F5344CB8AC3E}">
        <p14:creationId xmlns:p14="http://schemas.microsoft.com/office/powerpoint/2010/main" val="2451059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avadinimo vietos rezervavimo ženkla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lt-LT" smtClean="0"/>
              <a:t>Spustelėję redag. ruoš. pavad. stilių</a:t>
            </a:r>
            <a:endParaRPr lang="lt-LT"/>
          </a:p>
        </p:txBody>
      </p:sp>
      <p:sp>
        <p:nvSpPr>
          <p:cNvPr id="3" name="Teksto vietos rezervavimo ženklas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lt-LT"/>
          </a:p>
        </p:txBody>
      </p:sp>
      <p:sp>
        <p:nvSpPr>
          <p:cNvPr id="4" name="Datos vietos rezervavimo ženklas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2AE24C-85A6-4864-934D-CC5EE7B5955C}" type="datetimeFigureOut">
              <a:rPr lang="lt-LT" smtClean="0"/>
              <a:t>2019-11-27</a:t>
            </a:fld>
            <a:endParaRPr lang="lt-LT"/>
          </a:p>
        </p:txBody>
      </p:sp>
      <p:sp>
        <p:nvSpPr>
          <p:cNvPr id="5" name="Poraštės vietos rezervavimo ženklas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t-LT"/>
          </a:p>
        </p:txBody>
      </p:sp>
      <p:sp>
        <p:nvSpPr>
          <p:cNvPr id="6" name="Skaidrės numerio vietos rezervavimo ženklas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CEE962-42D5-4022-99CB-96A7AB692B7F}" type="slidenum">
              <a:rPr lang="lt-LT" smtClean="0"/>
              <a:t>‹#›</a:t>
            </a:fld>
            <a:endParaRPr lang="lt-LT"/>
          </a:p>
        </p:txBody>
      </p:sp>
    </p:spTree>
    <p:extLst>
      <p:ext uri="{BB962C8B-B14F-4D97-AF65-F5344CB8AC3E}">
        <p14:creationId xmlns:p14="http://schemas.microsoft.com/office/powerpoint/2010/main" val="24980997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152400"/>
            <a:ext cx="109728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09600" y="1219200"/>
            <a:ext cx="109728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8534400" y="6356350"/>
            <a:ext cx="3052064" cy="365760"/>
          </a:xfrm>
          <a:prstGeom prst="rect">
            <a:avLst/>
          </a:prstGeom>
        </p:spPr>
        <p:txBody>
          <a:bodyPr vert="horz"/>
          <a:lstStyle>
            <a:lvl1pPr algn="l" eaLnBrk="1" latinLnBrk="0" hangingPunct="1">
              <a:defRPr kumimoji="0" sz="1400">
                <a:solidFill>
                  <a:schemeClr val="tx2"/>
                </a:solidFill>
              </a:defRPr>
            </a:lvl1pPr>
          </a:lstStyle>
          <a:p>
            <a:fld id="{1D8BD707-D9CF-40AE-B4C6-C98DA3205C09}" type="datetimeFigureOut">
              <a:rPr lang="en-US" smtClean="0">
                <a:solidFill>
                  <a:srgbClr val="5A6378"/>
                </a:solidFill>
              </a:rPr>
              <a:pPr/>
              <a:t>11/27/2019</a:t>
            </a:fld>
            <a:endParaRPr lang="en-US">
              <a:solidFill>
                <a:srgbClr val="5A6378"/>
              </a:solidFill>
            </a:endParaRPr>
          </a:p>
        </p:txBody>
      </p:sp>
      <p:sp>
        <p:nvSpPr>
          <p:cNvPr id="3" name="Footer Placeholder 2"/>
          <p:cNvSpPr>
            <a:spLocks noGrp="1"/>
          </p:cNvSpPr>
          <p:nvPr>
            <p:ph type="ftr" sz="quarter" idx="3"/>
          </p:nvPr>
        </p:nvSpPr>
        <p:spPr>
          <a:xfrm>
            <a:off x="3864864" y="6356350"/>
            <a:ext cx="4673600" cy="365760"/>
          </a:xfrm>
          <a:prstGeom prst="rect">
            <a:avLst/>
          </a:prstGeom>
        </p:spPr>
        <p:txBody>
          <a:bodyPr vert="horz"/>
          <a:lstStyle>
            <a:lvl1pPr algn="r" eaLnBrk="1" latinLnBrk="0" hangingPunct="1">
              <a:defRPr kumimoji="0" sz="1400">
                <a:solidFill>
                  <a:schemeClr val="tx2"/>
                </a:solidFill>
              </a:defRPr>
            </a:lvl1pPr>
          </a:lstStyle>
          <a:p>
            <a:endParaRPr lang="en-US">
              <a:solidFill>
                <a:srgbClr val="5A6378"/>
              </a:solidFill>
            </a:endParaRPr>
          </a:p>
        </p:txBody>
      </p:sp>
      <p:sp>
        <p:nvSpPr>
          <p:cNvPr id="23" name="Slide Number Placeholder 22"/>
          <p:cNvSpPr>
            <a:spLocks noGrp="1"/>
          </p:cNvSpPr>
          <p:nvPr>
            <p:ph type="sldNum" sz="quarter" idx="4"/>
          </p:nvPr>
        </p:nvSpPr>
        <p:spPr>
          <a:xfrm>
            <a:off x="816864" y="6356350"/>
            <a:ext cx="2641600" cy="365760"/>
          </a:xfrm>
          <a:prstGeom prst="rect">
            <a:avLst/>
          </a:prstGeom>
        </p:spPr>
        <p:txBody>
          <a:bodyPr vert="horz"/>
          <a:lstStyle>
            <a:lvl1pPr algn="l" eaLnBrk="1" latinLnBrk="0" hangingPunct="1">
              <a:defRPr kumimoji="0" sz="1400">
                <a:solidFill>
                  <a:schemeClr val="tx2"/>
                </a:solidFill>
              </a:defRPr>
            </a:lvl1pPr>
          </a:lstStyle>
          <a:p>
            <a:fld id="{B6F15528-21DE-4FAA-801E-634DDDAF4B2B}" type="slidenum">
              <a:rPr lang="en-US" smtClean="0">
                <a:solidFill>
                  <a:srgbClr val="5A6378"/>
                </a:solidFill>
              </a:rPr>
              <a:pPr/>
              <a:t>‹#›</a:t>
            </a:fld>
            <a:endParaRPr lang="en-US">
              <a:solidFill>
                <a:srgbClr val="5A6378"/>
              </a:solidFill>
            </a:endParaRPr>
          </a:p>
        </p:txBody>
      </p:sp>
      <p:sp>
        <p:nvSpPr>
          <p:cNvPr id="28" name="Straight Connector 27"/>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29" name="Straight Connector 28"/>
          <p:cNvSpPr>
            <a:spLocks noChangeShapeType="1"/>
          </p:cNvSpPr>
          <p:nvPr/>
        </p:nvSpPr>
        <p:spPr bwMode="auto">
          <a:xfrm>
            <a:off x="609600" y="1143000"/>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10" name="Isosceles Triangle 9"/>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Tree>
    <p:extLst>
      <p:ext uri="{BB962C8B-B14F-4D97-AF65-F5344CB8AC3E}">
        <p14:creationId xmlns:p14="http://schemas.microsoft.com/office/powerpoint/2010/main" val="31188483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152400"/>
            <a:ext cx="109728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09600" y="1219200"/>
            <a:ext cx="109728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8534400" y="6356350"/>
            <a:ext cx="3052064" cy="365760"/>
          </a:xfrm>
          <a:prstGeom prst="rect">
            <a:avLst/>
          </a:prstGeom>
        </p:spPr>
        <p:txBody>
          <a:bodyPr vert="horz"/>
          <a:lstStyle>
            <a:lvl1pPr algn="l" eaLnBrk="1" latinLnBrk="0" hangingPunct="1">
              <a:defRPr kumimoji="0" sz="1400">
                <a:solidFill>
                  <a:schemeClr val="tx2"/>
                </a:solidFill>
              </a:defRPr>
            </a:lvl1pPr>
          </a:lstStyle>
          <a:p>
            <a:fld id="{1D8BD707-D9CF-40AE-B4C6-C98DA3205C09}" type="datetimeFigureOut">
              <a:rPr lang="en-US" smtClean="0">
                <a:solidFill>
                  <a:srgbClr val="5A6378"/>
                </a:solidFill>
              </a:rPr>
              <a:pPr/>
              <a:t>11/27/2019</a:t>
            </a:fld>
            <a:endParaRPr lang="en-US">
              <a:solidFill>
                <a:srgbClr val="5A6378"/>
              </a:solidFill>
            </a:endParaRPr>
          </a:p>
        </p:txBody>
      </p:sp>
      <p:sp>
        <p:nvSpPr>
          <p:cNvPr id="3" name="Footer Placeholder 2"/>
          <p:cNvSpPr>
            <a:spLocks noGrp="1"/>
          </p:cNvSpPr>
          <p:nvPr>
            <p:ph type="ftr" sz="quarter" idx="3"/>
          </p:nvPr>
        </p:nvSpPr>
        <p:spPr>
          <a:xfrm>
            <a:off x="3864864" y="6356350"/>
            <a:ext cx="4673600" cy="365760"/>
          </a:xfrm>
          <a:prstGeom prst="rect">
            <a:avLst/>
          </a:prstGeom>
        </p:spPr>
        <p:txBody>
          <a:bodyPr vert="horz"/>
          <a:lstStyle>
            <a:lvl1pPr algn="r" eaLnBrk="1" latinLnBrk="0" hangingPunct="1">
              <a:defRPr kumimoji="0" sz="1400">
                <a:solidFill>
                  <a:schemeClr val="tx2"/>
                </a:solidFill>
              </a:defRPr>
            </a:lvl1pPr>
          </a:lstStyle>
          <a:p>
            <a:endParaRPr lang="en-US">
              <a:solidFill>
                <a:srgbClr val="5A6378"/>
              </a:solidFill>
            </a:endParaRPr>
          </a:p>
        </p:txBody>
      </p:sp>
      <p:sp>
        <p:nvSpPr>
          <p:cNvPr id="23" name="Slide Number Placeholder 22"/>
          <p:cNvSpPr>
            <a:spLocks noGrp="1"/>
          </p:cNvSpPr>
          <p:nvPr>
            <p:ph type="sldNum" sz="quarter" idx="4"/>
          </p:nvPr>
        </p:nvSpPr>
        <p:spPr>
          <a:xfrm>
            <a:off x="816864" y="6356350"/>
            <a:ext cx="2641600" cy="365760"/>
          </a:xfrm>
          <a:prstGeom prst="rect">
            <a:avLst/>
          </a:prstGeom>
        </p:spPr>
        <p:txBody>
          <a:bodyPr vert="horz"/>
          <a:lstStyle>
            <a:lvl1pPr algn="l" eaLnBrk="1" latinLnBrk="0" hangingPunct="1">
              <a:defRPr kumimoji="0" sz="1400">
                <a:solidFill>
                  <a:schemeClr val="tx2"/>
                </a:solidFill>
              </a:defRPr>
            </a:lvl1pPr>
          </a:lstStyle>
          <a:p>
            <a:fld id="{B6F15528-21DE-4FAA-801E-634DDDAF4B2B}" type="slidenum">
              <a:rPr lang="en-US" smtClean="0">
                <a:solidFill>
                  <a:srgbClr val="5A6378"/>
                </a:solidFill>
              </a:rPr>
              <a:pPr/>
              <a:t>‹#›</a:t>
            </a:fld>
            <a:endParaRPr lang="en-US">
              <a:solidFill>
                <a:srgbClr val="5A6378"/>
              </a:solidFill>
            </a:endParaRPr>
          </a:p>
        </p:txBody>
      </p:sp>
      <p:sp>
        <p:nvSpPr>
          <p:cNvPr id="28" name="Straight Connector 27"/>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29" name="Straight Connector 28"/>
          <p:cNvSpPr>
            <a:spLocks noChangeShapeType="1"/>
          </p:cNvSpPr>
          <p:nvPr/>
        </p:nvSpPr>
        <p:spPr bwMode="auto">
          <a:xfrm>
            <a:off x="609600" y="1143000"/>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10" name="Isosceles Triangle 9"/>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Tree>
    <p:extLst>
      <p:ext uri="{BB962C8B-B14F-4D97-AF65-F5344CB8AC3E}">
        <p14:creationId xmlns:p14="http://schemas.microsoft.com/office/powerpoint/2010/main" val="44234320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1 pavadinimo vietos rezervavimo ženklas"/>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pPr rtl="0"/>
            <a:r>
              <a:rPr lang="lt-LT" dirty="0" smtClean="0"/>
              <a:t>Spustelėję </a:t>
            </a:r>
            <a:r>
              <a:rPr lang="lt-LT" dirty="0" err="1" smtClean="0"/>
              <a:t>redag</a:t>
            </a:r>
            <a:r>
              <a:rPr lang="lt-LT" dirty="0" smtClean="0"/>
              <a:t>. ruoš. pavad. stilių</a:t>
            </a:r>
            <a:endParaRPr lang="lt-LT" dirty="0"/>
          </a:p>
        </p:txBody>
      </p:sp>
      <p:sp>
        <p:nvSpPr>
          <p:cNvPr id="3" name="2 teksto vietos rezervavimo ženklas"/>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a:r>
              <a:rPr lang="lt-LT" dirty="0" smtClean="0"/>
              <a:t>Spustelėję </a:t>
            </a:r>
            <a:r>
              <a:rPr lang="lt-LT" dirty="0" err="1" smtClean="0"/>
              <a:t>redag</a:t>
            </a:r>
            <a:r>
              <a:rPr lang="lt-LT" dirty="0" smtClean="0"/>
              <a:t>. ruoš. teksto stilių</a:t>
            </a:r>
          </a:p>
          <a:p>
            <a:pPr lvl="1" rtl="0"/>
            <a:r>
              <a:rPr lang="lt-LT" dirty="0" smtClean="0"/>
              <a:t>Antras lygis</a:t>
            </a:r>
          </a:p>
          <a:p>
            <a:pPr lvl="2" rtl="0"/>
            <a:r>
              <a:rPr lang="lt-LT" dirty="0" smtClean="0"/>
              <a:t>Trečias lygis</a:t>
            </a:r>
          </a:p>
          <a:p>
            <a:pPr lvl="3" rtl="0"/>
            <a:r>
              <a:rPr lang="lt-LT" dirty="0" smtClean="0"/>
              <a:t>Ketvirtas lygis</a:t>
            </a:r>
          </a:p>
          <a:p>
            <a:pPr lvl="4" rtl="0"/>
            <a:r>
              <a:rPr lang="lt-LT" dirty="0" smtClean="0"/>
              <a:t>Penktas lygis</a:t>
            </a:r>
          </a:p>
          <a:p>
            <a:pPr lvl="5" rtl="0"/>
            <a:r>
              <a:rPr lang="lt-LT" dirty="0" smtClean="0"/>
              <a:t>Šeštas lygis</a:t>
            </a:r>
          </a:p>
          <a:p>
            <a:pPr lvl="6" rtl="0"/>
            <a:r>
              <a:rPr lang="lt-LT" dirty="0" smtClean="0"/>
              <a:t>Septintas lygis</a:t>
            </a:r>
          </a:p>
          <a:p>
            <a:pPr lvl="7" rtl="0"/>
            <a:r>
              <a:rPr lang="lt-LT" dirty="0" smtClean="0"/>
              <a:t>Aštuntas lygis</a:t>
            </a:r>
          </a:p>
          <a:p>
            <a:pPr lvl="8" rtl="0"/>
            <a:r>
              <a:rPr lang="lt-LT" dirty="0" smtClean="0"/>
              <a:t>Devintas lygis</a:t>
            </a:r>
            <a:endParaRPr lang="lt-LT" dirty="0"/>
          </a:p>
        </p:txBody>
      </p:sp>
      <p:sp>
        <p:nvSpPr>
          <p:cNvPr id="4" name="3 datos vietos rezervavimo ženklas"/>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rtl="0">
              <a:defRPr sz="1200">
                <a:solidFill>
                  <a:schemeClr val="tx1">
                    <a:lumMod val="60000"/>
                    <a:lumOff val="40000"/>
                  </a:schemeClr>
                </a:solidFill>
              </a:defRPr>
            </a:lvl1pPr>
          </a:lstStyle>
          <a:p>
            <a:fld id="{CE406B8D-A0D5-4BCB-A4AE-5ED8486900FA}" type="datetime1">
              <a:rPr lang="lt-LT" smtClean="0"/>
              <a:pPr/>
              <a:t>2019-11-27</a:t>
            </a:fld>
            <a:endParaRPr lang="lt-LT" dirty="0"/>
          </a:p>
        </p:txBody>
      </p:sp>
      <p:sp>
        <p:nvSpPr>
          <p:cNvPr id="5" name="4 poraštės vietos rezervavimo ženklas"/>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rtl="0">
              <a:defRPr sz="1200">
                <a:solidFill>
                  <a:schemeClr val="tx1">
                    <a:lumMod val="60000"/>
                    <a:lumOff val="40000"/>
                  </a:schemeClr>
                </a:solidFill>
              </a:defRPr>
            </a:lvl1pPr>
          </a:lstStyle>
          <a:p>
            <a:pPr rtl="0"/>
            <a:endParaRPr lang="lt-LT" dirty="0"/>
          </a:p>
        </p:txBody>
      </p:sp>
      <p:sp>
        <p:nvSpPr>
          <p:cNvPr id="6" name="5 skaidrės numerio vietos rezervavimo ženklas"/>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rtl="0">
              <a:defRPr sz="1200">
                <a:solidFill>
                  <a:schemeClr val="tx1">
                    <a:lumMod val="60000"/>
                    <a:lumOff val="40000"/>
                  </a:schemeClr>
                </a:solidFill>
              </a:defRPr>
            </a:lvl1pPr>
          </a:lstStyle>
          <a:p>
            <a:fld id="{0FF54DE5-C571-48E8-A5BC-B369434E2F44}" type="slidenum">
              <a:rPr lang="lt-LT" smtClean="0"/>
              <a:pPr/>
              <a:t>‹#›</a:t>
            </a:fld>
            <a:endParaRPr lang="lt-LT" dirty="0"/>
          </a:p>
        </p:txBody>
      </p:sp>
      <p:grpSp>
        <p:nvGrpSpPr>
          <p:cNvPr id="15" name="14 grupė"/>
          <p:cNvGrpSpPr/>
          <p:nvPr/>
        </p:nvGrpSpPr>
        <p:grpSpPr>
          <a:xfrm>
            <a:off x="1103376" y="1219201"/>
            <a:ext cx="9985248" cy="84403"/>
            <a:chOff x="1073150" y="1219201"/>
            <a:chExt cx="10058400" cy="63125"/>
          </a:xfrm>
        </p:grpSpPr>
        <p:cxnSp>
          <p:nvCxnSpPr>
            <p:cNvPr id="13" name="12 tiesioji jungtis"/>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13 tiesioji jungtis"/>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6147549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302;sivertinimo%20planas%202019.docx" TargetMode="Externa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3.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emf"/></Relationships>
</file>

<file path=ppt/slides/_rels/slide24.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hyperlink" Target="../&#302;sivertinimo-ir-pa&#382;angos-anketos-rezultatai-2017-2018-m.-m..pdf" TargetMode="External"/><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lt-LT" b="1" dirty="0" smtClean="0">
                <a:latin typeface="Arial" pitchFamily="34" charset="0"/>
                <a:cs typeface="Arial" pitchFamily="34" charset="0"/>
              </a:rPr>
              <a:t>Karmėlavos Balio Buračo </a:t>
            </a:r>
            <a:r>
              <a:rPr lang="en-US" b="1" dirty="0" err="1" smtClean="0">
                <a:latin typeface="Arial" pitchFamily="34" charset="0"/>
                <a:cs typeface="Arial" pitchFamily="34" charset="0"/>
              </a:rPr>
              <a:t>gimnazija</a:t>
            </a:r>
            <a:r>
              <a:rPr lang="lt-LT" b="1" dirty="0" smtClean="0">
                <a:latin typeface="Arial" pitchFamily="34" charset="0"/>
                <a:cs typeface="Arial" pitchFamily="34" charset="0"/>
              </a:rPr>
              <a:t/>
            </a:r>
            <a:br>
              <a:rPr lang="lt-LT" b="1" dirty="0" smtClean="0">
                <a:latin typeface="Arial" pitchFamily="34" charset="0"/>
                <a:cs typeface="Arial" pitchFamily="34" charset="0"/>
              </a:rPr>
            </a:br>
            <a:endParaRPr lang="lt-LT" dirty="0"/>
          </a:p>
        </p:txBody>
      </p:sp>
      <p:sp>
        <p:nvSpPr>
          <p:cNvPr id="3" name="Subtitle 2"/>
          <p:cNvSpPr>
            <a:spLocks noGrp="1"/>
          </p:cNvSpPr>
          <p:nvPr>
            <p:ph type="subTitle" idx="1"/>
          </p:nvPr>
        </p:nvSpPr>
        <p:spPr>
          <a:xfrm>
            <a:off x="2514600" y="4953000"/>
            <a:ext cx="6858000" cy="838200"/>
          </a:xfrm>
        </p:spPr>
        <p:txBody>
          <a:bodyPr>
            <a:noAutofit/>
          </a:bodyPr>
          <a:lstStyle/>
          <a:p>
            <a:r>
              <a:rPr lang="lt-LT" b="1" dirty="0" smtClean="0">
                <a:solidFill>
                  <a:schemeClr val="tx1"/>
                </a:solidFill>
              </a:rPr>
              <a:t>Sandra Janušonienė</a:t>
            </a:r>
          </a:p>
          <a:p>
            <a:r>
              <a:rPr lang="lt-LT" b="1" dirty="0" smtClean="0">
                <a:solidFill>
                  <a:schemeClr val="tx1"/>
                </a:solidFill>
              </a:rPr>
              <a:t>2019-11-27</a:t>
            </a:r>
            <a:endParaRPr lang="lt-LT" b="1" dirty="0">
              <a:solidFill>
                <a:schemeClr val="tx1"/>
              </a:solidFill>
            </a:endParaRPr>
          </a:p>
        </p:txBody>
      </p:sp>
      <p:sp>
        <p:nvSpPr>
          <p:cNvPr id="4" name="Rectangle 3"/>
          <p:cNvSpPr/>
          <p:nvPr/>
        </p:nvSpPr>
        <p:spPr>
          <a:xfrm>
            <a:off x="3809999" y="990601"/>
            <a:ext cx="7800109" cy="2585323"/>
          </a:xfrm>
          <a:prstGeom prst="rect">
            <a:avLst/>
          </a:prstGeom>
        </p:spPr>
        <p:txBody>
          <a:bodyPr wrap="square">
            <a:spAutoFit/>
          </a:bodyPr>
          <a:lstStyle/>
          <a:p>
            <a:r>
              <a:rPr lang="lt-LT" sz="5400" b="1" dirty="0">
                <a:solidFill>
                  <a:prstClr val="black"/>
                </a:solidFill>
                <a:latin typeface="Arial" charset="0"/>
                <a:cs typeface="Arial" charset="0"/>
              </a:rPr>
              <a:t>Veiklos kokybės </a:t>
            </a:r>
            <a:r>
              <a:rPr lang="lt-LT" sz="5400" b="1" dirty="0" smtClean="0">
                <a:solidFill>
                  <a:prstClr val="black"/>
                </a:solidFill>
                <a:latin typeface="Arial" charset="0"/>
                <a:cs typeface="Arial" charset="0"/>
              </a:rPr>
              <a:t>įsivertinimas 2019 </a:t>
            </a:r>
            <a:r>
              <a:rPr lang="lt-LT" sz="5400" b="1" dirty="0">
                <a:solidFill>
                  <a:prstClr val="black"/>
                </a:solidFill>
                <a:latin typeface="Arial" charset="0"/>
                <a:cs typeface="Arial" charset="0"/>
              </a:rPr>
              <a:t>m. </a:t>
            </a:r>
            <a:r>
              <a:rPr lang="lt-LT" sz="5400" b="1" dirty="0" smtClean="0">
                <a:solidFill>
                  <a:prstClr val="black"/>
                </a:solidFill>
                <a:latin typeface="Arial" charset="0"/>
                <a:cs typeface="Arial" charset="0"/>
              </a:rPr>
              <a:t>Rezultatai</a:t>
            </a:r>
            <a:endParaRPr lang="lt-LT" sz="5400" dirty="0">
              <a:solidFill>
                <a:prstClr val="black"/>
              </a:solidFill>
              <a:latin typeface="Gill Sans MT"/>
            </a:endParaRPr>
          </a:p>
        </p:txBody>
      </p:sp>
      <p:pic>
        <p:nvPicPr>
          <p:cNvPr id="1026" name="Picture 2" descr="C:\Users\Vartotojas\Desktop\300_179_gimnazijos_emblema.jpg"/>
          <p:cNvPicPr>
            <a:picLocks noChangeAspect="1" noChangeArrowheads="1"/>
          </p:cNvPicPr>
          <p:nvPr/>
        </p:nvPicPr>
        <p:blipFill>
          <a:blip r:embed="rId2" cstate="print"/>
          <a:srcRect/>
          <a:stretch>
            <a:fillRect/>
          </a:stretch>
        </p:blipFill>
        <p:spPr bwMode="auto">
          <a:xfrm>
            <a:off x="1752600" y="609600"/>
            <a:ext cx="1905000" cy="1905000"/>
          </a:xfrm>
          <a:prstGeom prst="rect">
            <a:avLst/>
          </a:prstGeom>
          <a:noFill/>
        </p:spPr>
      </p:pic>
    </p:spTree>
    <p:extLst>
      <p:ext uri="{BB962C8B-B14F-4D97-AF65-F5344CB8AC3E}">
        <p14:creationId xmlns:p14="http://schemas.microsoft.com/office/powerpoint/2010/main" val="41965144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smtClean="0"/>
              <a:t>2015-2019 m. Plačiojo įsivertinimo apžvalga </a:t>
            </a:r>
            <a:endParaRPr lang="en-US" dirty="0"/>
          </a:p>
        </p:txBody>
      </p:sp>
      <p:pic>
        <p:nvPicPr>
          <p:cNvPr id="4" name="Content Placeholder 3"/>
          <p:cNvPicPr>
            <a:picLocks noGrp="1" noChangeAspect="1"/>
          </p:cNvPicPr>
          <p:nvPr>
            <p:ph sz="quarter" idx="1"/>
          </p:nvPr>
        </p:nvPicPr>
        <p:blipFill>
          <a:blip r:embed="rId2"/>
          <a:stretch>
            <a:fillRect/>
          </a:stretch>
        </p:blipFill>
        <p:spPr>
          <a:xfrm>
            <a:off x="5681539" y="1563340"/>
            <a:ext cx="5570518" cy="3823307"/>
          </a:xfrm>
          <a:prstGeom prst="rect">
            <a:avLst/>
          </a:prstGeom>
        </p:spPr>
      </p:pic>
    </p:spTree>
    <p:extLst>
      <p:ext uri="{BB962C8B-B14F-4D97-AF65-F5344CB8AC3E}">
        <p14:creationId xmlns:p14="http://schemas.microsoft.com/office/powerpoint/2010/main" val="37893770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2015-201</a:t>
            </a:r>
            <a:r>
              <a:rPr lang="lt-LT" dirty="0" smtClean="0"/>
              <a:t>9 METAIS IŠSKIRTOS ŠIOS STIPRIOSIOS VEIKLOS SRITYS </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5639422"/>
              </p:ext>
            </p:extLst>
          </p:nvPr>
        </p:nvGraphicFramePr>
        <p:xfrm>
          <a:off x="681643" y="1367633"/>
          <a:ext cx="10557163" cy="4754880"/>
        </p:xfrm>
        <a:graphic>
          <a:graphicData uri="http://schemas.openxmlformats.org/drawingml/2006/table">
            <a:tbl>
              <a:tblPr firstRow="1" bandRow="1">
                <a:tableStyleId>{5C22544A-7EE6-4342-B048-85BDC9FD1C3A}</a:tableStyleId>
              </a:tblPr>
              <a:tblGrid>
                <a:gridCol w="5319397">
                  <a:extLst>
                    <a:ext uri="{9D8B030D-6E8A-4147-A177-3AD203B41FA5}">
                      <a16:colId xmlns:a16="http://schemas.microsoft.com/office/drawing/2014/main" val="20000"/>
                    </a:ext>
                  </a:extLst>
                </a:gridCol>
                <a:gridCol w="1230510">
                  <a:extLst>
                    <a:ext uri="{9D8B030D-6E8A-4147-A177-3AD203B41FA5}">
                      <a16:colId xmlns:a16="http://schemas.microsoft.com/office/drawing/2014/main" val="20001"/>
                    </a:ext>
                  </a:extLst>
                </a:gridCol>
                <a:gridCol w="995743">
                  <a:extLst>
                    <a:ext uri="{9D8B030D-6E8A-4147-A177-3AD203B41FA5}">
                      <a16:colId xmlns:a16="http://schemas.microsoft.com/office/drawing/2014/main" val="2588994661"/>
                    </a:ext>
                  </a:extLst>
                </a:gridCol>
                <a:gridCol w="971456">
                  <a:extLst>
                    <a:ext uri="{9D8B030D-6E8A-4147-A177-3AD203B41FA5}">
                      <a16:colId xmlns:a16="http://schemas.microsoft.com/office/drawing/2014/main" val="20002"/>
                    </a:ext>
                  </a:extLst>
                </a:gridCol>
                <a:gridCol w="963360">
                  <a:extLst>
                    <a:ext uri="{9D8B030D-6E8A-4147-A177-3AD203B41FA5}">
                      <a16:colId xmlns:a16="http://schemas.microsoft.com/office/drawing/2014/main" val="20003"/>
                    </a:ext>
                  </a:extLst>
                </a:gridCol>
                <a:gridCol w="1076697">
                  <a:extLst>
                    <a:ext uri="{9D8B030D-6E8A-4147-A177-3AD203B41FA5}">
                      <a16:colId xmlns:a16="http://schemas.microsoft.com/office/drawing/2014/main" val="20004"/>
                    </a:ext>
                  </a:extLst>
                </a:gridCol>
              </a:tblGrid>
              <a:tr h="333810">
                <a:tc>
                  <a:txBody>
                    <a:bodyPr/>
                    <a:lstStyle/>
                    <a:p>
                      <a:endParaRPr lang="en-US" dirty="0"/>
                    </a:p>
                  </a:txBody>
                  <a:tcPr/>
                </a:tc>
                <a:tc>
                  <a:txBody>
                    <a:bodyPr/>
                    <a:lstStyle/>
                    <a:p>
                      <a:r>
                        <a:rPr lang="lt-LT" dirty="0" smtClean="0"/>
                        <a:t>2019</a:t>
                      </a:r>
                      <a:endParaRPr lang="en-US" dirty="0"/>
                    </a:p>
                  </a:txBody>
                  <a:tcPr>
                    <a:lnR w="12700" cap="flat" cmpd="sng" algn="ctr">
                      <a:solidFill>
                        <a:schemeClr val="tx1"/>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dirty="0" smtClean="0"/>
                        <a:t>2018</a:t>
                      </a:r>
                      <a:endParaRPr lang="en-US" dirty="0" smtClean="0"/>
                    </a:p>
                  </a:txBody>
                  <a:tcPr>
                    <a:lnL w="12700" cap="flat" cmpd="sng" algn="ctr">
                      <a:solidFill>
                        <a:schemeClr val="tx1"/>
                      </a:solidFill>
                      <a:prstDash val="solid"/>
                      <a:round/>
                      <a:headEnd type="none" w="med" len="med"/>
                      <a:tailEnd type="none" w="med" len="med"/>
                    </a:lnL>
                  </a:tcPr>
                </a:tc>
                <a:tc>
                  <a:txBody>
                    <a:bodyPr/>
                    <a:lstStyle/>
                    <a:p>
                      <a:r>
                        <a:rPr lang="lt-LT" dirty="0" smtClean="0"/>
                        <a:t>2017</a:t>
                      </a:r>
                      <a:endParaRPr lang="en-US" dirty="0"/>
                    </a:p>
                  </a:txBody>
                  <a:tcPr/>
                </a:tc>
                <a:tc>
                  <a:txBody>
                    <a:bodyPr/>
                    <a:lstStyle/>
                    <a:p>
                      <a:r>
                        <a:rPr lang="lt-LT" dirty="0" smtClean="0"/>
                        <a:t>2016</a:t>
                      </a:r>
                      <a:endParaRPr lang="en-US" dirty="0"/>
                    </a:p>
                  </a:txBody>
                  <a:tcPr/>
                </a:tc>
                <a:tc>
                  <a:txBody>
                    <a:bodyPr/>
                    <a:lstStyle/>
                    <a:p>
                      <a:r>
                        <a:rPr lang="lt-LT" dirty="0" smtClean="0"/>
                        <a:t>2015</a:t>
                      </a:r>
                      <a:endParaRPr lang="en-US" dirty="0"/>
                    </a:p>
                  </a:txBody>
                  <a:tcPr/>
                </a:tc>
                <a:extLst>
                  <a:ext uri="{0D108BD9-81ED-4DB2-BD59-A6C34878D82A}">
                    <a16:rowId xmlns:a16="http://schemas.microsoft.com/office/drawing/2014/main" val="10000"/>
                  </a:ext>
                </a:extLst>
              </a:tr>
              <a:tr h="326710">
                <a:tc>
                  <a:txBody>
                    <a:bodyPr/>
                    <a:lstStyle/>
                    <a:p>
                      <a:r>
                        <a:rPr lang="lt-LT" dirty="0" smtClean="0"/>
                        <a:t>Ugdymo</a:t>
                      </a:r>
                      <a:r>
                        <a:rPr lang="lt-LT" baseline="0" dirty="0" smtClean="0"/>
                        <a:t> planai ir tvarkaraščiai</a:t>
                      </a:r>
                      <a:endParaRPr lang="en-US" dirty="0"/>
                    </a:p>
                  </a:txBody>
                  <a:tcPr/>
                </a:tc>
                <a:tc>
                  <a:txBody>
                    <a:bodyPr/>
                    <a:lstStyle/>
                    <a:p>
                      <a:r>
                        <a:rPr lang="lt-LT" dirty="0" smtClean="0"/>
                        <a:t>+</a:t>
                      </a:r>
                      <a:endParaRPr lang="en-US" dirty="0"/>
                    </a:p>
                  </a:txBody>
                  <a:tcPr>
                    <a:lnR w="12700" cap="flat" cmpd="sng" algn="ctr">
                      <a:solidFill>
                        <a:schemeClr val="tx1"/>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t>
                      </a:r>
                    </a:p>
                  </a:txBody>
                  <a:tcPr>
                    <a:lnL w="12700" cap="flat" cmpd="sng" algn="ctr">
                      <a:solidFill>
                        <a:schemeClr val="tx1"/>
                      </a:solidFill>
                      <a:prstDash val="solid"/>
                      <a:round/>
                      <a:headEnd type="none" w="med" len="med"/>
                      <a:tailEnd type="none" w="med" len="med"/>
                    </a:lnL>
                  </a:tcPr>
                </a:tc>
                <a:tc>
                  <a:txBody>
                    <a:bodyPr/>
                    <a:lstStyle/>
                    <a:p>
                      <a:r>
                        <a:rPr lang="en-US" dirty="0" smtClean="0"/>
                        <a:t>+</a:t>
                      </a:r>
                      <a:endParaRPr lang="en-US" dirty="0"/>
                    </a:p>
                  </a:txBody>
                  <a:tcPr/>
                </a:tc>
                <a:tc>
                  <a:txBody>
                    <a:bodyPr/>
                    <a:lstStyle/>
                    <a:p>
                      <a:r>
                        <a:rPr lang="en-US" dirty="0" smtClean="0"/>
                        <a:t>+</a:t>
                      </a:r>
                      <a:endParaRPr lang="en-US" dirty="0"/>
                    </a:p>
                  </a:txBody>
                  <a:tcPr/>
                </a:tc>
                <a:tc>
                  <a:txBody>
                    <a:bodyPr/>
                    <a:lstStyle/>
                    <a:p>
                      <a:r>
                        <a:rPr lang="en-US" dirty="0" smtClean="0"/>
                        <a:t>+</a:t>
                      </a:r>
                      <a:endParaRPr lang="en-US" dirty="0"/>
                    </a:p>
                  </a:txBody>
                  <a:tcPr/>
                </a:tc>
                <a:extLst>
                  <a:ext uri="{0D108BD9-81ED-4DB2-BD59-A6C34878D82A}">
                    <a16:rowId xmlns:a16="http://schemas.microsoft.com/office/drawing/2014/main" val="10001"/>
                  </a:ext>
                </a:extLst>
              </a:tr>
              <a:tr h="312505">
                <a:tc>
                  <a:txBody>
                    <a:bodyPr/>
                    <a:lstStyle/>
                    <a:p>
                      <a:r>
                        <a:rPr lang="lt-LT" dirty="0" smtClean="0"/>
                        <a:t>Ugdymo(-</a:t>
                      </a:r>
                      <a:r>
                        <a:rPr lang="lt-LT" dirty="0" err="1" smtClean="0"/>
                        <a:t>si</a:t>
                      </a:r>
                      <a:r>
                        <a:rPr lang="lt-LT" dirty="0" smtClean="0"/>
                        <a:t>) tikslai</a:t>
                      </a:r>
                      <a:endParaRPr lang="en-US" dirty="0"/>
                    </a:p>
                  </a:txBody>
                  <a:tcPr/>
                </a:tc>
                <a:tc>
                  <a:txBody>
                    <a:bodyPr/>
                    <a:lstStyle/>
                    <a:p>
                      <a:r>
                        <a:rPr lang="lt-LT" dirty="0" smtClean="0"/>
                        <a:t>+</a:t>
                      </a:r>
                      <a:endParaRPr lang="en-US" dirty="0"/>
                    </a:p>
                  </a:txBody>
                  <a:tcPr>
                    <a:lnR w="12700" cap="flat" cmpd="sng" algn="ctr">
                      <a:solidFill>
                        <a:schemeClr val="tx1"/>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t>
                      </a:r>
                    </a:p>
                  </a:txBody>
                  <a:tcPr>
                    <a:lnL w="12700" cap="flat" cmpd="sng" algn="ctr">
                      <a:solidFill>
                        <a:schemeClr val="tx1"/>
                      </a:solidFill>
                      <a:prstDash val="solid"/>
                      <a:round/>
                      <a:headEnd type="none" w="med" len="med"/>
                      <a:tailEnd type="none" w="med" len="med"/>
                    </a:lnL>
                  </a:tcPr>
                </a:tc>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2"/>
                  </a:ext>
                </a:extLst>
              </a:tr>
              <a:tr h="330725">
                <a:tc>
                  <a:txBody>
                    <a:bodyPr/>
                    <a:lstStyle/>
                    <a:p>
                      <a:r>
                        <a:rPr lang="lt-LT" dirty="0" smtClean="0"/>
                        <a:t>Mokyklos savivalda</a:t>
                      </a:r>
                      <a:endParaRPr lang="en-US" dirty="0"/>
                    </a:p>
                  </a:txBody>
                  <a:tcPr/>
                </a:tc>
                <a:tc>
                  <a:txBody>
                    <a:bodyPr/>
                    <a:lstStyle/>
                    <a:p>
                      <a:endParaRPr lang="en-US" dirty="0"/>
                    </a:p>
                  </a:txBody>
                  <a:tcPr>
                    <a:lnR w="12700" cap="flat" cmpd="sng" algn="ctr">
                      <a:solidFill>
                        <a:schemeClr val="tx1"/>
                      </a:solidFill>
                      <a:prstDash val="solid"/>
                      <a:round/>
                      <a:headEnd type="none" w="med" len="med"/>
                      <a:tailEnd type="none" w="med" len="med"/>
                    </a:lnR>
                  </a:tcPr>
                </a:tc>
                <a:tc>
                  <a:txBody>
                    <a:bodyPr/>
                    <a:lstStyle/>
                    <a:p>
                      <a:r>
                        <a:rPr lang="en-US" dirty="0" smtClean="0"/>
                        <a:t>+</a:t>
                      </a:r>
                      <a:endParaRPr lang="en-US" dirty="0"/>
                    </a:p>
                  </a:txBody>
                  <a:tcPr>
                    <a:lnL w="12700" cap="flat" cmpd="sng" algn="ctr">
                      <a:solidFill>
                        <a:schemeClr val="tx1"/>
                      </a:solidFill>
                      <a:prstDash val="solid"/>
                      <a:round/>
                      <a:headEnd type="none" w="med" len="med"/>
                      <a:tailEnd type="none" w="med" len="med"/>
                    </a:lnL>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3"/>
                  </a:ext>
                </a:extLst>
              </a:tr>
              <a:tr h="312505">
                <a:tc>
                  <a:txBody>
                    <a:bodyPr/>
                    <a:lstStyle/>
                    <a:p>
                      <a:r>
                        <a:rPr lang="lt-LT" dirty="0" smtClean="0"/>
                        <a:t>Orientavimasis</a:t>
                      </a:r>
                      <a:r>
                        <a:rPr lang="lt-LT" baseline="0" dirty="0" smtClean="0"/>
                        <a:t> į mokinių poreikius</a:t>
                      </a:r>
                      <a:endParaRPr lang="en-US" dirty="0"/>
                    </a:p>
                  </a:txBody>
                  <a:tcPr/>
                </a:tc>
                <a:tc>
                  <a:txBody>
                    <a:bodyPr/>
                    <a:lstStyle/>
                    <a:p>
                      <a:r>
                        <a:rPr lang="lt-LT" dirty="0" smtClean="0"/>
                        <a:t>+</a:t>
                      </a:r>
                      <a:endParaRPr lang="en-US" dirty="0"/>
                    </a:p>
                  </a:txBody>
                  <a:tcPr>
                    <a:lnR w="12700" cap="flat" cmpd="sng" algn="ctr">
                      <a:solidFill>
                        <a:schemeClr val="tx1"/>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t>
                      </a:r>
                    </a:p>
                  </a:txBody>
                  <a:tcPr>
                    <a:lnL w="12700" cap="flat" cmpd="sng" algn="ctr">
                      <a:solidFill>
                        <a:schemeClr val="tx1"/>
                      </a:solidFill>
                      <a:prstDash val="solid"/>
                      <a:round/>
                      <a:headEnd type="none" w="med" len="med"/>
                      <a:tailEnd type="none" w="med" len="med"/>
                    </a:lnL>
                  </a:tcPr>
                </a:tc>
                <a:tc>
                  <a:txBody>
                    <a:bodyPr/>
                    <a:lstStyle/>
                    <a:p>
                      <a:r>
                        <a:rPr lang="en-US" dirty="0" smtClean="0"/>
                        <a:t>+</a:t>
                      </a:r>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4"/>
                  </a:ext>
                </a:extLst>
              </a:tr>
              <a:tr h="312505">
                <a:tc>
                  <a:txBody>
                    <a:bodyPr/>
                    <a:lstStyle/>
                    <a:p>
                      <a:r>
                        <a:rPr lang="lt-LT" dirty="0" smtClean="0"/>
                        <a:t>Ugdymo (-si)</a:t>
                      </a:r>
                      <a:r>
                        <a:rPr lang="lt-LT" baseline="0" dirty="0" smtClean="0"/>
                        <a:t> organizavimas</a:t>
                      </a:r>
                      <a:endParaRPr lang="en-US" dirty="0"/>
                    </a:p>
                  </a:txBody>
                  <a:tcPr/>
                </a:tc>
                <a:tc>
                  <a:txBody>
                    <a:bodyPr/>
                    <a:lstStyle/>
                    <a:p>
                      <a:r>
                        <a:rPr lang="lt-LT" dirty="0" smtClean="0"/>
                        <a:t>+</a:t>
                      </a:r>
                      <a:endParaRPr lang="en-US" dirty="0"/>
                    </a:p>
                  </a:txBody>
                  <a:tcPr>
                    <a:lnR w="12700" cap="flat" cmpd="sng" algn="ctr">
                      <a:solidFill>
                        <a:schemeClr val="tx1"/>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t>
                      </a:r>
                    </a:p>
                  </a:txBody>
                  <a:tcPr>
                    <a:lnL w="12700" cap="flat" cmpd="sng" algn="ctr">
                      <a:solidFill>
                        <a:schemeClr val="tx1"/>
                      </a:solidFill>
                      <a:prstDash val="solid"/>
                      <a:round/>
                      <a:headEnd type="none" w="med" len="med"/>
                      <a:tailEnd type="none" w="med" len="med"/>
                    </a:lnL>
                  </a:tcPr>
                </a:tc>
                <a:tc>
                  <a:txBody>
                    <a:bodyPr/>
                    <a:lstStyle/>
                    <a:p>
                      <a:r>
                        <a:rPr lang="en-US" dirty="0" smtClean="0"/>
                        <a:t>+</a:t>
                      </a:r>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5"/>
                  </a:ext>
                </a:extLst>
              </a:tr>
              <a:tr h="330725">
                <a:tc>
                  <a:txBody>
                    <a:bodyPr/>
                    <a:lstStyle/>
                    <a:p>
                      <a:r>
                        <a:rPr lang="en-US" dirty="0" smtClean="0"/>
                        <a:t>Ly</a:t>
                      </a:r>
                      <a:r>
                        <a:rPr lang="lt-LT" dirty="0" smtClean="0"/>
                        <a:t>d</a:t>
                      </a:r>
                      <a:r>
                        <a:rPr lang="en-US" dirty="0" err="1" smtClean="0"/>
                        <a:t>er</a:t>
                      </a:r>
                      <a:r>
                        <a:rPr lang="lt-LT" dirty="0" err="1" smtClean="0"/>
                        <a:t>ystė</a:t>
                      </a:r>
                      <a:endParaRPr lang="en-US" dirty="0"/>
                    </a:p>
                  </a:txBody>
                  <a:tcPr/>
                </a:tc>
                <a:tc>
                  <a:txBody>
                    <a:bodyPr/>
                    <a:lstStyle/>
                    <a:p>
                      <a:endParaRPr lang="en-US" dirty="0"/>
                    </a:p>
                  </a:txBody>
                  <a:tcPr>
                    <a:lnR w="12700" cap="flat" cmpd="sng" algn="ctr">
                      <a:solidFill>
                        <a:schemeClr val="tx1"/>
                      </a:solidFill>
                      <a:prstDash val="solid"/>
                      <a:round/>
                      <a:headEnd type="none" w="med" len="med"/>
                      <a:tailEnd type="none" w="med" len="med"/>
                    </a:lnR>
                  </a:tcPr>
                </a:tc>
                <a:tc>
                  <a:txBody>
                    <a:bodyPr/>
                    <a:lstStyle/>
                    <a:p>
                      <a:endParaRPr lang="en-US" dirty="0"/>
                    </a:p>
                  </a:txBody>
                  <a:tcPr>
                    <a:lnL w="12700" cap="flat" cmpd="sng" algn="ctr">
                      <a:solidFill>
                        <a:schemeClr val="tx1"/>
                      </a:solidFill>
                      <a:prstDash val="solid"/>
                      <a:round/>
                      <a:headEnd type="none" w="med" len="med"/>
                      <a:tailEnd type="none" w="med" len="med"/>
                    </a:lnL>
                  </a:tcPr>
                </a:tc>
                <a:tc>
                  <a:txBody>
                    <a:bodyPr/>
                    <a:lstStyle/>
                    <a:p>
                      <a:r>
                        <a:rPr lang="en-US" dirty="0" smtClean="0"/>
                        <a:t>+</a:t>
                      </a:r>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6"/>
                  </a:ext>
                </a:extLst>
              </a:tr>
              <a:tr h="330725">
                <a:tc>
                  <a:txBody>
                    <a:bodyPr/>
                    <a:lstStyle/>
                    <a:p>
                      <a:r>
                        <a:rPr lang="lt-LT" dirty="0" smtClean="0"/>
                        <a:t>Mokymosi lūkesčiai ir mokinių skatinimas</a:t>
                      </a:r>
                      <a:endParaRPr lang="en-US" dirty="0"/>
                    </a:p>
                  </a:txBody>
                  <a:tcPr/>
                </a:tc>
                <a:tc>
                  <a:txBody>
                    <a:bodyPr/>
                    <a:lstStyle/>
                    <a:p>
                      <a:endParaRPr lang="en-US" dirty="0"/>
                    </a:p>
                  </a:txBody>
                  <a:tcPr>
                    <a:lnR w="12700" cap="flat" cmpd="sng" algn="ctr">
                      <a:solidFill>
                        <a:schemeClr val="tx1"/>
                      </a:solidFill>
                      <a:prstDash val="solid"/>
                      <a:round/>
                      <a:headEnd type="none" w="med" len="med"/>
                      <a:tailEnd type="none" w="med" len="med"/>
                    </a:lnR>
                  </a:tcPr>
                </a:tc>
                <a:tc>
                  <a:txBody>
                    <a:bodyPr/>
                    <a:lstStyle/>
                    <a:p>
                      <a:endParaRPr lang="en-US" dirty="0"/>
                    </a:p>
                  </a:txBody>
                  <a:tcPr>
                    <a:lnL w="12700" cap="flat" cmpd="sng" algn="ctr">
                      <a:solidFill>
                        <a:schemeClr val="tx1"/>
                      </a:solidFill>
                      <a:prstDash val="solid"/>
                      <a:round/>
                      <a:headEnd type="none" w="med" len="med"/>
                      <a:tailEnd type="none" w="med" len="med"/>
                    </a:lnL>
                  </a:tcPr>
                </a:tc>
                <a:tc>
                  <a:txBody>
                    <a:bodyPr/>
                    <a:lstStyle/>
                    <a:p>
                      <a:r>
                        <a:rPr lang="en-US" dirty="0" smtClean="0"/>
                        <a:t>+</a:t>
                      </a:r>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7"/>
                  </a:ext>
                </a:extLst>
              </a:tr>
              <a:tr h="330725">
                <a:tc>
                  <a:txBody>
                    <a:bodyPr/>
                    <a:lstStyle/>
                    <a:p>
                      <a:r>
                        <a:rPr lang="en-US" dirty="0" err="1" smtClean="0"/>
                        <a:t>Mokyklos</a:t>
                      </a:r>
                      <a:r>
                        <a:rPr lang="en-US" baseline="0" dirty="0" smtClean="0"/>
                        <a:t> </a:t>
                      </a:r>
                      <a:r>
                        <a:rPr lang="en-US" baseline="0" dirty="0" err="1" smtClean="0"/>
                        <a:t>vizija</a:t>
                      </a:r>
                      <a:r>
                        <a:rPr lang="en-US" baseline="0" dirty="0" smtClean="0"/>
                        <a:t>, </a:t>
                      </a:r>
                      <a:r>
                        <a:rPr lang="en-US" baseline="0" dirty="0" err="1" smtClean="0"/>
                        <a:t>misija</a:t>
                      </a:r>
                      <a:r>
                        <a:rPr lang="en-US" baseline="0" dirty="0" smtClean="0"/>
                        <a:t> </a:t>
                      </a:r>
                      <a:r>
                        <a:rPr lang="en-US" baseline="0" dirty="0" err="1" smtClean="0"/>
                        <a:t>ir</a:t>
                      </a:r>
                      <a:r>
                        <a:rPr lang="en-US" baseline="0" dirty="0" smtClean="0"/>
                        <a:t> </a:t>
                      </a:r>
                      <a:r>
                        <a:rPr lang="en-US" baseline="0" dirty="0" err="1" smtClean="0"/>
                        <a:t>tikslai</a:t>
                      </a:r>
                      <a:endParaRPr lang="en-US" dirty="0"/>
                    </a:p>
                  </a:txBody>
                  <a:tcPr/>
                </a:tc>
                <a:tc>
                  <a:txBody>
                    <a:bodyPr/>
                    <a:lstStyle/>
                    <a:p>
                      <a:endParaRPr lang="en-US" dirty="0"/>
                    </a:p>
                  </a:txBody>
                  <a:tcPr>
                    <a:lnR w="12700" cap="flat" cmpd="sng" algn="ctr">
                      <a:solidFill>
                        <a:schemeClr val="tx1"/>
                      </a:solidFill>
                      <a:prstDash val="solid"/>
                      <a:round/>
                      <a:headEnd type="none" w="med" len="med"/>
                      <a:tailEnd type="none" w="med" len="med"/>
                    </a:lnR>
                  </a:tcPr>
                </a:tc>
                <a:tc>
                  <a:txBody>
                    <a:bodyPr/>
                    <a:lstStyle/>
                    <a:p>
                      <a:endParaRPr lang="en-US" dirty="0"/>
                    </a:p>
                  </a:txBody>
                  <a:tcPr>
                    <a:lnL w="12700" cap="flat" cmpd="sng" algn="ctr">
                      <a:solidFill>
                        <a:schemeClr val="tx1"/>
                      </a:solidFill>
                      <a:prstDash val="solid"/>
                      <a:round/>
                      <a:headEnd type="none" w="med" len="med"/>
                      <a:tailEnd type="none" w="med" len="med"/>
                    </a:lnL>
                  </a:tcPr>
                </a:tc>
                <a:tc>
                  <a:txBody>
                    <a:bodyPr/>
                    <a:lstStyle/>
                    <a:p>
                      <a:endParaRPr lang="en-US" dirty="0"/>
                    </a:p>
                  </a:txBody>
                  <a:tcPr/>
                </a:tc>
                <a:tc>
                  <a:txBody>
                    <a:bodyPr/>
                    <a:lstStyle/>
                    <a:p>
                      <a:endParaRPr lang="en-US" dirty="0"/>
                    </a:p>
                  </a:txBody>
                  <a:tcPr/>
                </a:tc>
                <a:tc>
                  <a:txBody>
                    <a:bodyPr/>
                    <a:lstStyle/>
                    <a:p>
                      <a:r>
                        <a:rPr lang="en-US" dirty="0" smtClean="0"/>
                        <a:t>+</a:t>
                      </a:r>
                      <a:endParaRPr lang="en-US" dirty="0"/>
                    </a:p>
                  </a:txBody>
                  <a:tcPr/>
                </a:tc>
                <a:extLst>
                  <a:ext uri="{0D108BD9-81ED-4DB2-BD59-A6C34878D82A}">
                    <a16:rowId xmlns:a16="http://schemas.microsoft.com/office/drawing/2014/main" val="10008"/>
                  </a:ext>
                </a:extLst>
              </a:tr>
              <a:tr h="330725">
                <a:tc>
                  <a:txBody>
                    <a:bodyPr/>
                    <a:lstStyle/>
                    <a:p>
                      <a:r>
                        <a:rPr lang="en-US" dirty="0" err="1" smtClean="0"/>
                        <a:t>Speciali</a:t>
                      </a:r>
                      <a:r>
                        <a:rPr lang="lt-LT" dirty="0" err="1" smtClean="0"/>
                        <a:t>ųjų</a:t>
                      </a:r>
                      <a:r>
                        <a:rPr lang="lt-LT" baseline="0" dirty="0" smtClean="0"/>
                        <a:t> poreikių mokinių ugdymas</a:t>
                      </a:r>
                      <a:endParaRPr lang="en-US" dirty="0"/>
                    </a:p>
                  </a:txBody>
                  <a:tcPr/>
                </a:tc>
                <a:tc>
                  <a:txBody>
                    <a:bodyPr/>
                    <a:lstStyle/>
                    <a:p>
                      <a:endParaRPr lang="en-US" dirty="0"/>
                    </a:p>
                  </a:txBody>
                  <a:tcPr>
                    <a:lnR w="12700" cap="flat" cmpd="sng" algn="ctr">
                      <a:solidFill>
                        <a:schemeClr val="tx1"/>
                      </a:solidFill>
                      <a:prstDash val="solid"/>
                      <a:round/>
                      <a:headEnd type="none" w="med" len="med"/>
                      <a:tailEnd type="none" w="med" len="med"/>
                    </a:lnR>
                  </a:tcPr>
                </a:tc>
                <a:tc>
                  <a:txBody>
                    <a:bodyPr/>
                    <a:lstStyle/>
                    <a:p>
                      <a:endParaRPr lang="en-US" dirty="0"/>
                    </a:p>
                  </a:txBody>
                  <a:tcPr>
                    <a:lnL w="12700" cap="flat" cmpd="sng" algn="ctr">
                      <a:solidFill>
                        <a:schemeClr val="tx1"/>
                      </a:solidFill>
                      <a:prstDash val="solid"/>
                      <a:round/>
                      <a:headEnd type="none" w="med" len="med"/>
                      <a:tailEnd type="none" w="med" len="med"/>
                    </a:lnL>
                  </a:tcPr>
                </a:tc>
                <a:tc>
                  <a:txBody>
                    <a:bodyPr/>
                    <a:lstStyle/>
                    <a:p>
                      <a:endParaRPr lang="en-US" dirty="0"/>
                    </a:p>
                  </a:txBody>
                  <a:tcPr/>
                </a:tc>
                <a:tc>
                  <a:txBody>
                    <a:bodyPr/>
                    <a:lstStyle/>
                    <a:p>
                      <a:endParaRPr lang="en-US" dirty="0"/>
                    </a:p>
                  </a:txBody>
                  <a:tcPr/>
                </a:tc>
                <a:tc>
                  <a:txBody>
                    <a:bodyPr/>
                    <a:lstStyle/>
                    <a:p>
                      <a:r>
                        <a:rPr lang="en-US" dirty="0" smtClean="0"/>
                        <a:t>+</a:t>
                      </a:r>
                      <a:endParaRPr lang="en-US" dirty="0"/>
                    </a:p>
                  </a:txBody>
                  <a:tcPr/>
                </a:tc>
                <a:extLst>
                  <a:ext uri="{0D108BD9-81ED-4DB2-BD59-A6C34878D82A}">
                    <a16:rowId xmlns:a16="http://schemas.microsoft.com/office/drawing/2014/main" val="10009"/>
                  </a:ext>
                </a:extLst>
              </a:tr>
              <a:tr h="330725">
                <a:tc>
                  <a:txBody>
                    <a:bodyPr/>
                    <a:lstStyle/>
                    <a:p>
                      <a:r>
                        <a:rPr lang="en-US" dirty="0" err="1" smtClean="0"/>
                        <a:t>Partneryst</a:t>
                      </a:r>
                      <a:r>
                        <a:rPr lang="lt-LT" dirty="0" smtClean="0"/>
                        <a:t>ė</a:t>
                      </a:r>
                      <a:r>
                        <a:rPr lang="lt-LT" baseline="0" dirty="0" smtClean="0"/>
                        <a:t> su kitomis institucijomis</a:t>
                      </a:r>
                      <a:endParaRPr lang="en-US" dirty="0"/>
                    </a:p>
                  </a:txBody>
                  <a:tcPr/>
                </a:tc>
                <a:tc>
                  <a:txBody>
                    <a:bodyPr/>
                    <a:lstStyle/>
                    <a:p>
                      <a:endParaRPr lang="en-US" dirty="0"/>
                    </a:p>
                  </a:txBody>
                  <a:tcPr>
                    <a:lnR w="12700" cap="flat" cmpd="sng" algn="ctr">
                      <a:solidFill>
                        <a:schemeClr val="tx1"/>
                      </a:solidFill>
                      <a:prstDash val="solid"/>
                      <a:round/>
                      <a:headEnd type="none" w="med" len="med"/>
                      <a:tailEnd type="none" w="med" len="med"/>
                    </a:lnR>
                  </a:tcPr>
                </a:tc>
                <a:tc>
                  <a:txBody>
                    <a:bodyPr/>
                    <a:lstStyle/>
                    <a:p>
                      <a:endParaRPr lang="en-US" dirty="0"/>
                    </a:p>
                  </a:txBody>
                  <a:tcPr>
                    <a:lnL w="12700" cap="flat" cmpd="sng" algn="ctr">
                      <a:solidFill>
                        <a:schemeClr val="tx1"/>
                      </a:solidFill>
                      <a:prstDash val="solid"/>
                      <a:round/>
                      <a:headEnd type="none" w="med" len="med"/>
                      <a:tailEnd type="none" w="med" len="med"/>
                    </a:lnL>
                  </a:tcPr>
                </a:tc>
                <a:tc>
                  <a:txBody>
                    <a:bodyPr/>
                    <a:lstStyle/>
                    <a:p>
                      <a:endParaRPr lang="en-US" dirty="0"/>
                    </a:p>
                  </a:txBody>
                  <a:tcPr/>
                </a:tc>
                <a:tc>
                  <a:txBody>
                    <a:bodyPr/>
                    <a:lstStyle/>
                    <a:p>
                      <a:r>
                        <a:rPr lang="en-US" dirty="0" smtClean="0"/>
                        <a:t>+</a:t>
                      </a:r>
                      <a:endParaRPr lang="en-US" dirty="0"/>
                    </a:p>
                  </a:txBody>
                  <a:tcPr/>
                </a:tc>
                <a:tc>
                  <a:txBody>
                    <a:bodyPr/>
                    <a:lstStyle/>
                    <a:p>
                      <a:endParaRPr lang="en-US" dirty="0"/>
                    </a:p>
                  </a:txBody>
                  <a:tcPr/>
                </a:tc>
                <a:extLst>
                  <a:ext uri="{0D108BD9-81ED-4DB2-BD59-A6C34878D82A}">
                    <a16:rowId xmlns:a16="http://schemas.microsoft.com/office/drawing/2014/main" val="10010"/>
                  </a:ext>
                </a:extLst>
              </a:tr>
              <a:tr h="330725">
                <a:tc>
                  <a:txBody>
                    <a:bodyPr/>
                    <a:lstStyle/>
                    <a:p>
                      <a:r>
                        <a:rPr lang="en-US" dirty="0" err="1" smtClean="0"/>
                        <a:t>Mokyklos</a:t>
                      </a:r>
                      <a:r>
                        <a:rPr lang="en-US" dirty="0" smtClean="0"/>
                        <a:t> </a:t>
                      </a:r>
                      <a:r>
                        <a:rPr lang="en-US" dirty="0" err="1" smtClean="0"/>
                        <a:t>atvirumas</a:t>
                      </a:r>
                      <a:r>
                        <a:rPr lang="en-US" dirty="0" smtClean="0"/>
                        <a:t> </a:t>
                      </a:r>
                      <a:r>
                        <a:rPr lang="en-US" dirty="0" err="1" smtClean="0"/>
                        <a:t>ir</a:t>
                      </a:r>
                      <a:r>
                        <a:rPr lang="en-US" dirty="0" smtClean="0"/>
                        <a:t> </a:t>
                      </a:r>
                      <a:r>
                        <a:rPr lang="en-US" dirty="0" err="1" smtClean="0"/>
                        <a:t>svetingumas</a:t>
                      </a:r>
                      <a:endParaRPr lang="en-US" dirty="0"/>
                    </a:p>
                  </a:txBody>
                  <a:tcPr/>
                </a:tc>
                <a:tc>
                  <a:txBody>
                    <a:bodyPr/>
                    <a:lstStyle/>
                    <a:p>
                      <a:endParaRPr lang="en-US" dirty="0"/>
                    </a:p>
                  </a:txBody>
                  <a:tcPr>
                    <a:lnR w="12700" cap="flat" cmpd="sng" algn="ctr">
                      <a:solidFill>
                        <a:schemeClr val="tx1"/>
                      </a:solidFill>
                      <a:prstDash val="solid"/>
                      <a:round/>
                      <a:headEnd type="none" w="med" len="med"/>
                      <a:tailEnd type="none" w="med" len="med"/>
                    </a:lnR>
                  </a:tcPr>
                </a:tc>
                <a:tc>
                  <a:txBody>
                    <a:bodyPr/>
                    <a:lstStyle/>
                    <a:p>
                      <a:endParaRPr lang="en-US" dirty="0"/>
                    </a:p>
                  </a:txBody>
                  <a:tcPr>
                    <a:lnL w="12700" cap="flat" cmpd="sng" algn="ctr">
                      <a:solidFill>
                        <a:schemeClr val="tx1"/>
                      </a:solidFill>
                      <a:prstDash val="solid"/>
                      <a:round/>
                      <a:headEnd type="none" w="med" len="med"/>
                      <a:tailEnd type="none" w="med" len="med"/>
                    </a:lnL>
                  </a:tcPr>
                </a:tc>
                <a:tc>
                  <a:txBody>
                    <a:bodyPr/>
                    <a:lstStyle/>
                    <a:p>
                      <a:endParaRPr lang="en-US" dirty="0"/>
                    </a:p>
                  </a:txBody>
                  <a:tcPr/>
                </a:tc>
                <a:tc>
                  <a:txBody>
                    <a:bodyPr/>
                    <a:lstStyle/>
                    <a:p>
                      <a:r>
                        <a:rPr lang="en-US" dirty="0" smtClean="0"/>
                        <a:t>+</a:t>
                      </a:r>
                      <a:endParaRPr lang="en-US" dirty="0"/>
                    </a:p>
                  </a:txBody>
                  <a:tcPr/>
                </a:tc>
                <a:tc>
                  <a:txBody>
                    <a:bodyPr/>
                    <a:lstStyle/>
                    <a:p>
                      <a:endParaRPr lang="en-US" dirty="0"/>
                    </a:p>
                  </a:txBody>
                  <a:tcPr/>
                </a:tc>
                <a:extLst>
                  <a:ext uri="{0D108BD9-81ED-4DB2-BD59-A6C34878D82A}">
                    <a16:rowId xmlns:a16="http://schemas.microsoft.com/office/drawing/2014/main" val="10011"/>
                  </a:ext>
                </a:extLst>
              </a:tr>
              <a:tr h="330725">
                <a:tc>
                  <a:txBody>
                    <a:bodyPr/>
                    <a:lstStyle/>
                    <a:p>
                      <a:r>
                        <a:rPr lang="lt-LT" dirty="0" smtClean="0"/>
                        <a:t>Pagalba mokantis</a:t>
                      </a:r>
                      <a:endParaRPr lang="en-US" dirty="0"/>
                    </a:p>
                  </a:txBody>
                  <a:tcPr/>
                </a:tc>
                <a:tc>
                  <a:txBody>
                    <a:bodyPr/>
                    <a:lstStyle/>
                    <a:p>
                      <a:endParaRPr lang="en-US" dirty="0"/>
                    </a:p>
                  </a:txBody>
                  <a:tcPr>
                    <a:lnR w="12700" cap="flat" cmpd="sng" algn="ctr">
                      <a:solidFill>
                        <a:schemeClr val="tx1"/>
                      </a:solidFill>
                      <a:prstDash val="solid"/>
                      <a:round/>
                      <a:headEnd type="none" w="med" len="med"/>
                      <a:tailEnd type="none" w="med" len="med"/>
                    </a:lnR>
                  </a:tcPr>
                </a:tc>
                <a:tc>
                  <a:txBody>
                    <a:bodyPr/>
                    <a:lstStyle/>
                    <a:p>
                      <a:endParaRPr lang="en-US" dirty="0"/>
                    </a:p>
                  </a:txBody>
                  <a:tcPr>
                    <a:lnL w="12700" cap="flat" cmpd="sng" algn="ctr">
                      <a:solidFill>
                        <a:schemeClr val="tx1"/>
                      </a:solidFill>
                      <a:prstDash val="solid"/>
                      <a:round/>
                      <a:headEnd type="none" w="med" len="med"/>
                      <a:tailEnd type="none" w="med" len="med"/>
                    </a:lnL>
                  </a:tcPr>
                </a:tc>
                <a:tc>
                  <a:txBody>
                    <a:bodyPr/>
                    <a:lstStyle/>
                    <a:p>
                      <a:endParaRPr lang="en-US" dirty="0"/>
                    </a:p>
                  </a:txBody>
                  <a:tcPr/>
                </a:tc>
                <a:tc>
                  <a:txBody>
                    <a:bodyPr/>
                    <a:lstStyle/>
                    <a:p>
                      <a:endParaRPr lang="en-US" dirty="0"/>
                    </a:p>
                  </a:txBody>
                  <a:tcPr/>
                </a:tc>
                <a:tc>
                  <a:txBody>
                    <a:bodyPr/>
                    <a:lstStyle/>
                    <a:p>
                      <a:r>
                        <a:rPr lang="lt-LT" dirty="0" smtClean="0"/>
                        <a:t>+</a:t>
                      </a:r>
                      <a:endParaRPr lang="en-US" dirty="0"/>
                    </a:p>
                  </a:txBody>
                  <a:tcPr/>
                </a:tc>
                <a:extLst>
                  <a:ext uri="{0D108BD9-81ED-4DB2-BD59-A6C34878D82A}">
                    <a16:rowId xmlns:a16="http://schemas.microsoft.com/office/drawing/2014/main" val="10012"/>
                  </a:ext>
                </a:extLst>
              </a:tr>
            </a:tbl>
          </a:graphicData>
        </a:graphic>
      </p:graphicFrame>
      <p:sp>
        <p:nvSpPr>
          <p:cNvPr id="3" name="TextBox 2"/>
          <p:cNvSpPr txBox="1"/>
          <p:nvPr/>
        </p:nvSpPr>
        <p:spPr>
          <a:xfrm>
            <a:off x="1770610" y="6325985"/>
            <a:ext cx="3233651" cy="369332"/>
          </a:xfrm>
          <a:prstGeom prst="rect">
            <a:avLst/>
          </a:prstGeom>
          <a:noFill/>
        </p:spPr>
        <p:txBody>
          <a:bodyPr wrap="square" rtlCol="0">
            <a:spAutoFit/>
          </a:bodyPr>
          <a:lstStyle/>
          <a:p>
            <a:r>
              <a:rPr lang="lt-LT" dirty="0" smtClean="0"/>
              <a:t>2019 m. Kompetencija 3,5</a:t>
            </a:r>
            <a:endParaRPr lang="en-US" dirty="0"/>
          </a:p>
        </p:txBody>
      </p:sp>
    </p:spTree>
    <p:extLst>
      <p:ext uri="{BB962C8B-B14F-4D97-AF65-F5344CB8AC3E}">
        <p14:creationId xmlns:p14="http://schemas.microsoft.com/office/powerpoint/2010/main" val="3839999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smtClean="0"/>
              <a:t>Rodiklio paaiškinimas</a:t>
            </a:r>
            <a:endParaRPr lang="en-US" dirty="0"/>
          </a:p>
        </p:txBody>
      </p:sp>
      <p:sp>
        <p:nvSpPr>
          <p:cNvPr id="3" name="Content Placeholder 2"/>
          <p:cNvSpPr>
            <a:spLocks noGrp="1"/>
          </p:cNvSpPr>
          <p:nvPr>
            <p:ph idx="1"/>
          </p:nvPr>
        </p:nvSpPr>
        <p:spPr/>
        <p:txBody>
          <a:bodyPr/>
          <a:lstStyle/>
          <a:p>
            <a:r>
              <a:rPr lang="lt-LT" u="sng" dirty="0" smtClean="0"/>
              <a:t>4.3.1</a:t>
            </a:r>
            <a:r>
              <a:rPr lang="lt-LT" u="sng" dirty="0"/>
              <a:t>. Kompetencija </a:t>
            </a:r>
          </a:p>
          <a:p>
            <a:pPr marL="0" indent="0">
              <a:buNone/>
            </a:pPr>
            <a:r>
              <a:rPr lang="lt-LT" dirty="0" smtClean="0"/>
              <a:t>Pozityvus </a:t>
            </a:r>
            <a:r>
              <a:rPr lang="lt-LT" dirty="0"/>
              <a:t>profesionalumas  </a:t>
            </a:r>
          </a:p>
          <a:p>
            <a:r>
              <a:rPr lang="lt-LT" dirty="0"/>
              <a:t>Mokytojams patinka mokytojo darbas. Jie gerbia mokinius ir laikosi pedagogo etikos, tobulina savo socialinius emocinius gebėjimus. Mokytojai išmano savo ugdymo sritį, dėstomus dalykus, domisi ir seka naujoves. Jie dirba kaip savo srities profesionalai – šiuolaikiškai, įdomiai bei veiksmingai – ir siekia dirbti kuo geriau. </a:t>
            </a:r>
          </a:p>
          <a:p>
            <a:pPr marL="0" indent="0">
              <a:buNone/>
            </a:pPr>
            <a:endParaRPr lang="en-US" dirty="0"/>
          </a:p>
        </p:txBody>
      </p:sp>
    </p:spTree>
    <p:extLst>
      <p:ext uri="{BB962C8B-B14F-4D97-AF65-F5344CB8AC3E}">
        <p14:creationId xmlns:p14="http://schemas.microsoft.com/office/powerpoint/2010/main" val="2946244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2015-201</a:t>
            </a:r>
            <a:r>
              <a:rPr lang="lt-LT" dirty="0" smtClean="0"/>
              <a:t>9</a:t>
            </a:r>
            <a:r>
              <a:rPr lang="en-US" dirty="0" smtClean="0"/>
              <a:t> </a:t>
            </a:r>
            <a:r>
              <a:rPr lang="lt-LT" dirty="0" smtClean="0"/>
              <a:t>IŠSKIRTOS ŠIOS TOBULINTINOS VEIKLOS SRITYS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278665299"/>
              </p:ext>
            </p:extLst>
          </p:nvPr>
        </p:nvGraphicFramePr>
        <p:xfrm>
          <a:off x="1104900" y="1354974"/>
          <a:ext cx="9127374" cy="4754880"/>
        </p:xfrm>
        <a:graphic>
          <a:graphicData uri="http://schemas.openxmlformats.org/drawingml/2006/table">
            <a:tbl>
              <a:tblPr firstRow="1" bandRow="1">
                <a:tableStyleId>{5C22544A-7EE6-4342-B048-85BDC9FD1C3A}</a:tableStyleId>
              </a:tblPr>
              <a:tblGrid>
                <a:gridCol w="4453077">
                  <a:extLst>
                    <a:ext uri="{9D8B030D-6E8A-4147-A177-3AD203B41FA5}">
                      <a16:colId xmlns:a16="http://schemas.microsoft.com/office/drawing/2014/main" val="20000"/>
                    </a:ext>
                  </a:extLst>
                </a:gridCol>
                <a:gridCol w="818576">
                  <a:extLst>
                    <a:ext uri="{9D8B030D-6E8A-4147-A177-3AD203B41FA5}">
                      <a16:colId xmlns:a16="http://schemas.microsoft.com/office/drawing/2014/main" val="4029955276"/>
                    </a:ext>
                  </a:extLst>
                </a:gridCol>
                <a:gridCol w="1040433">
                  <a:extLst>
                    <a:ext uri="{9D8B030D-6E8A-4147-A177-3AD203B41FA5}">
                      <a16:colId xmlns:a16="http://schemas.microsoft.com/office/drawing/2014/main" val="20001"/>
                    </a:ext>
                  </a:extLst>
                </a:gridCol>
                <a:gridCol w="810925">
                  <a:extLst>
                    <a:ext uri="{9D8B030D-6E8A-4147-A177-3AD203B41FA5}">
                      <a16:colId xmlns:a16="http://schemas.microsoft.com/office/drawing/2014/main" val="20002"/>
                    </a:ext>
                  </a:extLst>
                </a:gridCol>
                <a:gridCol w="948630">
                  <a:extLst>
                    <a:ext uri="{9D8B030D-6E8A-4147-A177-3AD203B41FA5}">
                      <a16:colId xmlns:a16="http://schemas.microsoft.com/office/drawing/2014/main" val="20003"/>
                    </a:ext>
                  </a:extLst>
                </a:gridCol>
                <a:gridCol w="1055733">
                  <a:extLst>
                    <a:ext uri="{9D8B030D-6E8A-4147-A177-3AD203B41FA5}">
                      <a16:colId xmlns:a16="http://schemas.microsoft.com/office/drawing/2014/main" val="20004"/>
                    </a:ext>
                  </a:extLst>
                </a:gridCol>
              </a:tblGrid>
              <a:tr h="325759">
                <a:tc>
                  <a:txBody>
                    <a:bodyPr/>
                    <a:lstStyle/>
                    <a:p>
                      <a:endParaRPr lang="en-US" dirty="0"/>
                    </a:p>
                  </a:txBody>
                  <a:tcPr>
                    <a:lnR w="12700" cap="flat" cmpd="sng" algn="ctr">
                      <a:solidFill>
                        <a:schemeClr val="tx1"/>
                      </a:solidFill>
                      <a:prstDash val="solid"/>
                      <a:round/>
                      <a:headEnd type="none" w="med" len="med"/>
                      <a:tailEnd type="none" w="med" len="med"/>
                    </a:lnR>
                  </a:tcPr>
                </a:tc>
                <a:tc>
                  <a:txBody>
                    <a:bodyPr/>
                    <a:lstStyle/>
                    <a:p>
                      <a:r>
                        <a:rPr lang="lt-LT" dirty="0" smtClean="0"/>
                        <a:t>2019</a:t>
                      </a:r>
                      <a:endParaRPr lang="en-US" dirty="0"/>
                    </a:p>
                  </a:txBody>
                  <a:tcPr>
                    <a:lnL w="12700" cap="flat" cmpd="sng" algn="ctr">
                      <a:solidFill>
                        <a:schemeClr val="tx1"/>
                      </a:solidFill>
                      <a:prstDash val="solid"/>
                      <a:round/>
                      <a:headEnd type="none" w="med" len="med"/>
                      <a:tailEnd type="none" w="med" len="med"/>
                    </a:lnL>
                  </a:tcPr>
                </a:tc>
                <a:tc>
                  <a:txBody>
                    <a:bodyPr/>
                    <a:lstStyle/>
                    <a:p>
                      <a:r>
                        <a:rPr lang="lt-LT" dirty="0" smtClean="0"/>
                        <a:t>2018</a:t>
                      </a:r>
                      <a:endParaRPr lang="en-US" dirty="0"/>
                    </a:p>
                  </a:txBody>
                  <a:tcPr/>
                </a:tc>
                <a:tc>
                  <a:txBody>
                    <a:bodyPr/>
                    <a:lstStyle/>
                    <a:p>
                      <a:r>
                        <a:rPr lang="lt-LT" dirty="0" smtClean="0"/>
                        <a:t>2017</a:t>
                      </a:r>
                      <a:endParaRPr lang="en-US" dirty="0"/>
                    </a:p>
                  </a:txBody>
                  <a:tcPr/>
                </a:tc>
                <a:tc>
                  <a:txBody>
                    <a:bodyPr/>
                    <a:lstStyle/>
                    <a:p>
                      <a:r>
                        <a:rPr lang="lt-LT" dirty="0" smtClean="0"/>
                        <a:t>2016</a:t>
                      </a:r>
                      <a:endParaRPr lang="en-US" dirty="0"/>
                    </a:p>
                  </a:txBody>
                  <a:tcPr/>
                </a:tc>
                <a:tc>
                  <a:txBody>
                    <a:bodyPr/>
                    <a:lstStyle/>
                    <a:p>
                      <a:r>
                        <a:rPr lang="lt-LT" dirty="0" smtClean="0"/>
                        <a:t>2015</a:t>
                      </a:r>
                      <a:endParaRPr lang="en-US" dirty="0"/>
                    </a:p>
                  </a:txBody>
                  <a:tcPr/>
                </a:tc>
                <a:extLst>
                  <a:ext uri="{0D108BD9-81ED-4DB2-BD59-A6C34878D82A}">
                    <a16:rowId xmlns:a16="http://schemas.microsoft.com/office/drawing/2014/main" val="10000"/>
                  </a:ext>
                </a:extLst>
              </a:tr>
              <a:tr h="325759">
                <a:tc>
                  <a:txBody>
                    <a:bodyPr/>
                    <a:lstStyle/>
                    <a:p>
                      <a:r>
                        <a:rPr lang="lt-LT" dirty="0" smtClean="0"/>
                        <a:t>Mokinių</a:t>
                      </a:r>
                      <a:r>
                        <a:rPr lang="lt-LT" baseline="0" dirty="0" smtClean="0"/>
                        <a:t> įsivertinimas</a:t>
                      </a:r>
                      <a:endParaRPr lang="en-US" dirty="0"/>
                    </a:p>
                  </a:txBody>
                  <a:tcPr>
                    <a:lnR w="12700" cap="flat" cmpd="sng" algn="ctr">
                      <a:solidFill>
                        <a:schemeClr val="tx1"/>
                      </a:solidFill>
                      <a:prstDash val="solid"/>
                      <a:round/>
                      <a:headEnd type="none" w="med" len="med"/>
                      <a:tailEnd type="none" w="med" len="med"/>
                    </a:lnR>
                  </a:tcPr>
                </a:tc>
                <a:tc>
                  <a:txBody>
                    <a:bodyPr/>
                    <a:lstStyle/>
                    <a:p>
                      <a:r>
                        <a:rPr lang="lt-LT" dirty="0" smtClean="0"/>
                        <a:t>+</a:t>
                      </a:r>
                      <a:endParaRPr lang="en-US" dirty="0"/>
                    </a:p>
                  </a:txBody>
                  <a:tcPr>
                    <a:lnL w="12700" cap="flat" cmpd="sng" algn="ctr">
                      <a:solidFill>
                        <a:schemeClr val="tx1"/>
                      </a:solidFill>
                      <a:prstDash val="solid"/>
                      <a:round/>
                      <a:headEnd type="none" w="med" len="med"/>
                      <a:tailEnd type="none" w="med" len="med"/>
                    </a:lnL>
                  </a:tcPr>
                </a:tc>
                <a:tc>
                  <a:txBody>
                    <a:bodyPr/>
                    <a:lstStyle/>
                    <a:p>
                      <a:r>
                        <a:rPr lang="en-US" dirty="0" smtClean="0"/>
                        <a:t>+</a:t>
                      </a:r>
                      <a:endParaRPr lang="en-US" dirty="0"/>
                    </a:p>
                  </a:txBody>
                  <a:tcPr/>
                </a:tc>
                <a:tc>
                  <a:txBody>
                    <a:bodyPr/>
                    <a:lstStyle/>
                    <a:p>
                      <a:r>
                        <a:rPr lang="en-US" dirty="0" smtClean="0"/>
                        <a:t>+</a:t>
                      </a:r>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1"/>
                  </a:ext>
                </a:extLst>
              </a:tr>
              <a:tr h="325759">
                <a:tc>
                  <a:txBody>
                    <a:bodyPr/>
                    <a:lstStyle/>
                    <a:p>
                      <a:r>
                        <a:rPr lang="lt-LT" dirty="0" smtClean="0"/>
                        <a:t>Mokymasis ne mokykloje</a:t>
                      </a:r>
                      <a:endParaRPr lang="en-US" dirty="0"/>
                    </a:p>
                  </a:txBody>
                  <a:tcPr>
                    <a:lnR w="12700" cap="flat" cmpd="sng" algn="ctr">
                      <a:solidFill>
                        <a:schemeClr val="tx1"/>
                      </a:solidFill>
                      <a:prstDash val="solid"/>
                      <a:round/>
                      <a:headEnd type="none" w="med" len="med"/>
                      <a:tailEnd type="none" w="med" len="med"/>
                    </a:lnR>
                  </a:tcPr>
                </a:tc>
                <a:tc>
                  <a:txBody>
                    <a:bodyPr/>
                    <a:lstStyle/>
                    <a:p>
                      <a:endParaRPr lang="en-US" dirty="0"/>
                    </a:p>
                  </a:txBody>
                  <a:tcPr>
                    <a:lnL w="12700" cap="flat" cmpd="sng" algn="ctr">
                      <a:solidFill>
                        <a:schemeClr val="tx1"/>
                      </a:solidFill>
                      <a:prstDash val="solid"/>
                      <a:round/>
                      <a:headEnd type="none" w="med" len="med"/>
                      <a:tailEnd type="none" w="med" len="med"/>
                    </a:lnL>
                  </a:tcPr>
                </a:tc>
                <a:tc>
                  <a:txBody>
                    <a:bodyPr/>
                    <a:lstStyle/>
                    <a:p>
                      <a:r>
                        <a:rPr lang="en-US" dirty="0" smtClean="0"/>
                        <a:t>+</a:t>
                      </a:r>
                      <a:endParaRPr lang="en-US" dirty="0"/>
                    </a:p>
                  </a:txBody>
                  <a:tcPr/>
                </a:tc>
                <a:tc>
                  <a:txBody>
                    <a:bodyPr/>
                    <a:lstStyle/>
                    <a:p>
                      <a:r>
                        <a:rPr lang="en-US" dirty="0" smtClean="0"/>
                        <a:t>+</a:t>
                      </a:r>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2"/>
                  </a:ext>
                </a:extLst>
              </a:tr>
              <a:tr h="325759">
                <a:tc>
                  <a:txBody>
                    <a:bodyPr/>
                    <a:lstStyle/>
                    <a:p>
                      <a:r>
                        <a:rPr lang="lt-LT" dirty="0" smtClean="0"/>
                        <a:t>Bendradarbiavimas su tėvais</a:t>
                      </a:r>
                      <a:endParaRPr lang="en-US" dirty="0"/>
                    </a:p>
                  </a:txBody>
                  <a:tcPr>
                    <a:lnR w="12700" cap="flat" cmpd="sng" algn="ctr">
                      <a:solidFill>
                        <a:schemeClr val="tx1"/>
                      </a:solidFill>
                      <a:prstDash val="solid"/>
                      <a:round/>
                      <a:headEnd type="none" w="med" len="med"/>
                      <a:tailEnd type="none" w="med" len="med"/>
                    </a:lnR>
                  </a:tcPr>
                </a:tc>
                <a:tc>
                  <a:txBody>
                    <a:bodyPr/>
                    <a:lstStyle/>
                    <a:p>
                      <a:r>
                        <a:rPr lang="lt-LT" dirty="0" smtClean="0"/>
                        <a:t>+</a:t>
                      </a:r>
                      <a:endParaRPr lang="en-US" dirty="0"/>
                    </a:p>
                  </a:txBody>
                  <a:tcPr>
                    <a:lnL w="12700" cap="flat" cmpd="sng" algn="ctr">
                      <a:solidFill>
                        <a:schemeClr val="tx1"/>
                      </a:solidFill>
                      <a:prstDash val="solid"/>
                      <a:round/>
                      <a:headEnd type="none" w="med" len="med"/>
                      <a:tailEnd type="none" w="med" len="med"/>
                    </a:lnL>
                  </a:tcPr>
                </a:tc>
                <a:tc>
                  <a:txBody>
                    <a:bodyPr/>
                    <a:lstStyle/>
                    <a:p>
                      <a:r>
                        <a:rPr lang="en-US" dirty="0" smtClean="0"/>
                        <a:t>+</a:t>
                      </a:r>
                      <a:endParaRPr lang="en-US" dirty="0"/>
                    </a:p>
                  </a:txBody>
                  <a:tcPr/>
                </a:tc>
                <a:tc>
                  <a:txBody>
                    <a:bodyPr/>
                    <a:lstStyle/>
                    <a:p>
                      <a:r>
                        <a:rPr lang="en-US" dirty="0" smtClean="0"/>
                        <a:t>+</a:t>
                      </a:r>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3"/>
                  </a:ext>
                </a:extLst>
              </a:tr>
              <a:tr h="325759">
                <a:tc>
                  <a:txBody>
                    <a:bodyPr/>
                    <a:lstStyle/>
                    <a:p>
                      <a:r>
                        <a:rPr lang="lt-LT" dirty="0" smtClean="0"/>
                        <a:t>Mokymasis</a:t>
                      </a:r>
                      <a:endParaRPr lang="en-US" dirty="0"/>
                    </a:p>
                  </a:txBody>
                  <a:tcPr>
                    <a:lnR w="12700" cap="flat" cmpd="sng" algn="ctr">
                      <a:solidFill>
                        <a:schemeClr val="tx1"/>
                      </a:solidFill>
                      <a:prstDash val="solid"/>
                      <a:round/>
                      <a:headEnd type="none" w="med" len="med"/>
                      <a:tailEnd type="none" w="med" len="med"/>
                    </a:lnR>
                  </a:tcPr>
                </a:tc>
                <a:tc>
                  <a:txBody>
                    <a:bodyPr/>
                    <a:lstStyle/>
                    <a:p>
                      <a:r>
                        <a:rPr lang="lt-LT" dirty="0" smtClean="0"/>
                        <a:t>+</a:t>
                      </a:r>
                      <a:endParaRPr lang="en-US" dirty="0"/>
                    </a:p>
                  </a:txBody>
                  <a:tcPr>
                    <a:lnL w="12700" cap="flat" cmpd="sng" algn="ctr">
                      <a:solidFill>
                        <a:schemeClr val="tx1"/>
                      </a:solidFill>
                      <a:prstDash val="solid"/>
                      <a:round/>
                      <a:headEnd type="none" w="med" len="med"/>
                      <a:tailEnd type="none" w="med" len="med"/>
                    </a:lnL>
                  </a:tcPr>
                </a:tc>
                <a:tc>
                  <a:txBody>
                    <a:bodyPr/>
                    <a:lstStyle/>
                    <a:p>
                      <a:r>
                        <a:rPr lang="en-US" dirty="0" smtClean="0"/>
                        <a:t>+</a:t>
                      </a:r>
                      <a:endParaRPr lang="en-US" dirty="0"/>
                    </a:p>
                  </a:txBody>
                  <a:tcPr/>
                </a:tc>
                <a:tc>
                  <a:txBody>
                    <a:bodyPr/>
                    <a:lstStyle/>
                    <a:p>
                      <a:r>
                        <a:rPr lang="en-US" dirty="0" smtClean="0"/>
                        <a:t>+</a:t>
                      </a:r>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4"/>
                  </a:ext>
                </a:extLst>
              </a:tr>
              <a:tr h="325759">
                <a:tc>
                  <a:txBody>
                    <a:bodyPr/>
                    <a:lstStyle/>
                    <a:p>
                      <a:r>
                        <a:rPr lang="lt-LT" dirty="0" smtClean="0"/>
                        <a:t>Pastatas ir jo aplinka</a:t>
                      </a:r>
                      <a:endParaRPr lang="en-US" dirty="0"/>
                    </a:p>
                  </a:txBody>
                  <a:tcPr>
                    <a:lnR w="12700" cap="flat" cmpd="sng" algn="ctr">
                      <a:solidFill>
                        <a:schemeClr val="tx1"/>
                      </a:solidFill>
                      <a:prstDash val="solid"/>
                      <a:round/>
                      <a:headEnd type="none" w="med" len="med"/>
                      <a:tailEnd type="none" w="med" len="med"/>
                    </a:lnR>
                  </a:tcPr>
                </a:tc>
                <a:tc>
                  <a:txBody>
                    <a:bodyPr/>
                    <a:lstStyle/>
                    <a:p>
                      <a:r>
                        <a:rPr lang="lt-LT" dirty="0" smtClean="0"/>
                        <a:t>+</a:t>
                      </a:r>
                      <a:endParaRPr lang="en-US" dirty="0"/>
                    </a:p>
                  </a:txBody>
                  <a:tcPr>
                    <a:lnL w="12700" cap="flat" cmpd="sng" algn="ctr">
                      <a:solidFill>
                        <a:schemeClr val="tx1"/>
                      </a:solidFill>
                      <a:prstDash val="solid"/>
                      <a:round/>
                      <a:headEnd type="none" w="med" len="med"/>
                      <a:tailEnd type="none" w="med" len="med"/>
                    </a:lnL>
                  </a:tcPr>
                </a:tc>
                <a:tc>
                  <a:txBody>
                    <a:bodyPr/>
                    <a:lstStyle/>
                    <a:p>
                      <a:r>
                        <a:rPr lang="en-US" dirty="0" smtClean="0"/>
                        <a:t>+</a:t>
                      </a:r>
                      <a:endParaRPr lang="en-US" dirty="0"/>
                    </a:p>
                  </a:txBody>
                  <a:tcPr/>
                </a:tc>
                <a:tc>
                  <a:txBody>
                    <a:bodyPr/>
                    <a:lstStyle/>
                    <a:p>
                      <a:r>
                        <a:rPr lang="en-US" dirty="0" smtClean="0"/>
                        <a:t>+</a:t>
                      </a:r>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5"/>
                  </a:ext>
                </a:extLst>
              </a:tr>
              <a:tr h="325759">
                <a:tc>
                  <a:txBody>
                    <a:bodyPr/>
                    <a:lstStyle/>
                    <a:p>
                      <a:r>
                        <a:rPr lang="en-US" dirty="0" smtClean="0"/>
                        <a:t>T</a:t>
                      </a:r>
                      <a:r>
                        <a:rPr lang="lt-LT" dirty="0" smtClean="0"/>
                        <a:t>ėvų</a:t>
                      </a:r>
                      <a:r>
                        <a:rPr lang="lt-LT" baseline="0" dirty="0" smtClean="0"/>
                        <a:t> pagalba mokantis</a:t>
                      </a:r>
                      <a:endParaRPr lang="en-US" dirty="0"/>
                    </a:p>
                  </a:txBody>
                  <a:tcPr>
                    <a:lnR w="12700" cap="flat" cmpd="sng" algn="ctr">
                      <a:solidFill>
                        <a:schemeClr val="tx1"/>
                      </a:solidFill>
                      <a:prstDash val="solid"/>
                      <a:round/>
                      <a:headEnd type="none" w="med" len="med"/>
                      <a:tailEnd type="none" w="med" len="med"/>
                    </a:lnR>
                  </a:tcPr>
                </a:tc>
                <a:tc>
                  <a:txBody>
                    <a:bodyPr/>
                    <a:lstStyle/>
                    <a:p>
                      <a:endParaRPr lang="en-US" dirty="0"/>
                    </a:p>
                  </a:txBody>
                  <a:tcPr>
                    <a:lnL w="12700" cap="flat" cmpd="sng" algn="ctr">
                      <a:solidFill>
                        <a:schemeClr val="tx1"/>
                      </a:solidFill>
                      <a:prstDash val="solid"/>
                      <a:round/>
                      <a:headEnd type="none" w="med" len="med"/>
                      <a:tailEnd type="none" w="med" len="med"/>
                    </a:lnL>
                  </a:tcPr>
                </a:tc>
                <a:tc>
                  <a:txBody>
                    <a:bodyPr/>
                    <a:lstStyle/>
                    <a:p>
                      <a:endParaRPr lang="en-US"/>
                    </a:p>
                  </a:txBody>
                  <a:tcPr/>
                </a:tc>
                <a:tc>
                  <a:txBody>
                    <a:bodyPr/>
                    <a:lstStyle/>
                    <a:p>
                      <a:endParaRPr lang="en-US"/>
                    </a:p>
                  </a:txBody>
                  <a:tcPr/>
                </a:tc>
                <a:tc>
                  <a:txBody>
                    <a:bodyPr/>
                    <a:lstStyle/>
                    <a:p>
                      <a:r>
                        <a:rPr lang="en-US" dirty="0" smtClean="0"/>
                        <a:t>+</a:t>
                      </a:r>
                      <a:endParaRPr lang="en-US" dirty="0"/>
                    </a:p>
                  </a:txBody>
                  <a:tcPr/>
                </a:tc>
                <a:tc>
                  <a:txBody>
                    <a:bodyPr/>
                    <a:lstStyle/>
                    <a:p>
                      <a:r>
                        <a:rPr lang="en-US" dirty="0" smtClean="0"/>
                        <a:t>+</a:t>
                      </a:r>
                      <a:endParaRPr lang="en-US" dirty="0"/>
                    </a:p>
                  </a:txBody>
                  <a:tcPr/>
                </a:tc>
                <a:extLst>
                  <a:ext uri="{0D108BD9-81ED-4DB2-BD59-A6C34878D82A}">
                    <a16:rowId xmlns:a16="http://schemas.microsoft.com/office/drawing/2014/main" val="10006"/>
                  </a:ext>
                </a:extLst>
              </a:tr>
              <a:tr h="325759">
                <a:tc>
                  <a:txBody>
                    <a:bodyPr/>
                    <a:lstStyle/>
                    <a:p>
                      <a:r>
                        <a:rPr lang="lt-LT" dirty="0" smtClean="0"/>
                        <a:t>Tėvų švietimo politika</a:t>
                      </a:r>
                      <a:endParaRPr lang="en-US" dirty="0"/>
                    </a:p>
                  </a:txBody>
                  <a:tcPr>
                    <a:lnR w="12700" cap="flat" cmpd="sng" algn="ctr">
                      <a:solidFill>
                        <a:schemeClr val="tx1"/>
                      </a:solidFill>
                      <a:prstDash val="solid"/>
                      <a:round/>
                      <a:headEnd type="none" w="med" len="med"/>
                      <a:tailEnd type="none" w="med" len="med"/>
                    </a:lnR>
                  </a:tcPr>
                </a:tc>
                <a:tc>
                  <a:txBody>
                    <a:bodyPr/>
                    <a:lstStyle/>
                    <a:p>
                      <a:endParaRPr lang="en-US" dirty="0"/>
                    </a:p>
                  </a:txBody>
                  <a:tcPr>
                    <a:lnL w="12700" cap="flat" cmpd="sng" algn="ctr">
                      <a:solidFill>
                        <a:schemeClr val="tx1"/>
                      </a:solidFill>
                      <a:prstDash val="solid"/>
                      <a:round/>
                      <a:headEnd type="none" w="med" len="med"/>
                      <a:tailEnd type="none" w="med" len="med"/>
                    </a:lnL>
                  </a:tcPr>
                </a:tc>
                <a:tc>
                  <a:txBody>
                    <a:bodyPr/>
                    <a:lstStyle/>
                    <a:p>
                      <a:endParaRPr lang="en-US"/>
                    </a:p>
                  </a:txBody>
                  <a:tcPr/>
                </a:tc>
                <a:tc>
                  <a:txBody>
                    <a:bodyPr/>
                    <a:lstStyle/>
                    <a:p>
                      <a:endParaRPr lang="en-US"/>
                    </a:p>
                  </a:txBody>
                  <a:tcPr/>
                </a:tc>
                <a:tc>
                  <a:txBody>
                    <a:bodyPr/>
                    <a:lstStyle/>
                    <a:p>
                      <a:r>
                        <a:rPr lang="en-US" dirty="0" smtClean="0"/>
                        <a:t>+</a:t>
                      </a:r>
                      <a:endParaRPr lang="en-US" dirty="0"/>
                    </a:p>
                  </a:txBody>
                  <a:tcPr/>
                </a:tc>
                <a:tc>
                  <a:txBody>
                    <a:bodyPr/>
                    <a:lstStyle/>
                    <a:p>
                      <a:r>
                        <a:rPr lang="en-US" dirty="0" smtClean="0"/>
                        <a:t>+</a:t>
                      </a:r>
                      <a:endParaRPr lang="en-US" dirty="0"/>
                    </a:p>
                  </a:txBody>
                  <a:tcPr/>
                </a:tc>
                <a:extLst>
                  <a:ext uri="{0D108BD9-81ED-4DB2-BD59-A6C34878D82A}">
                    <a16:rowId xmlns:a16="http://schemas.microsoft.com/office/drawing/2014/main" val="10007"/>
                  </a:ext>
                </a:extLst>
              </a:tr>
              <a:tr h="325759">
                <a:tc>
                  <a:txBody>
                    <a:bodyPr/>
                    <a:lstStyle/>
                    <a:p>
                      <a:r>
                        <a:rPr lang="lt-LT" dirty="0" smtClean="0"/>
                        <a:t>Neformalusis ugdymas</a:t>
                      </a:r>
                      <a:endParaRPr lang="en-US" dirty="0"/>
                    </a:p>
                  </a:txBody>
                  <a:tcPr>
                    <a:lnR w="12700" cap="flat" cmpd="sng" algn="ctr">
                      <a:solidFill>
                        <a:schemeClr val="tx1"/>
                      </a:solidFill>
                      <a:prstDash val="solid"/>
                      <a:round/>
                      <a:headEnd type="none" w="med" len="med"/>
                      <a:tailEnd type="none" w="med" len="med"/>
                    </a:lnR>
                  </a:tcPr>
                </a:tc>
                <a:tc>
                  <a:txBody>
                    <a:bodyPr/>
                    <a:lstStyle/>
                    <a:p>
                      <a:endParaRPr lang="en-US" dirty="0"/>
                    </a:p>
                  </a:txBody>
                  <a:tcPr>
                    <a:lnL w="12700" cap="flat" cmpd="sng" algn="ctr">
                      <a:solidFill>
                        <a:schemeClr val="tx1"/>
                      </a:solidFill>
                      <a:prstDash val="solid"/>
                      <a:round/>
                      <a:headEnd type="none" w="med" len="med"/>
                      <a:tailEnd type="none" w="med" len="med"/>
                    </a:lnL>
                  </a:tcPr>
                </a:tc>
                <a:tc>
                  <a:txBody>
                    <a:bodyPr/>
                    <a:lstStyle/>
                    <a:p>
                      <a:endParaRPr lang="en-US"/>
                    </a:p>
                  </a:txBody>
                  <a:tcPr/>
                </a:tc>
                <a:tc>
                  <a:txBody>
                    <a:bodyPr/>
                    <a:lstStyle/>
                    <a:p>
                      <a:endParaRPr lang="en-US"/>
                    </a:p>
                  </a:txBody>
                  <a:tcPr/>
                </a:tc>
                <a:tc>
                  <a:txBody>
                    <a:bodyPr/>
                    <a:lstStyle/>
                    <a:p>
                      <a:r>
                        <a:rPr lang="en-US" dirty="0" smtClean="0"/>
                        <a:t>+</a:t>
                      </a:r>
                      <a:endParaRPr lang="en-US" dirty="0"/>
                    </a:p>
                  </a:txBody>
                  <a:tcPr/>
                </a:tc>
                <a:tc>
                  <a:txBody>
                    <a:bodyPr/>
                    <a:lstStyle/>
                    <a:p>
                      <a:endParaRPr lang="en-US" dirty="0"/>
                    </a:p>
                  </a:txBody>
                  <a:tcPr/>
                </a:tc>
                <a:extLst>
                  <a:ext uri="{0D108BD9-81ED-4DB2-BD59-A6C34878D82A}">
                    <a16:rowId xmlns:a16="http://schemas.microsoft.com/office/drawing/2014/main" val="10008"/>
                  </a:ext>
                </a:extLst>
              </a:tr>
              <a:tr h="325759">
                <a:tc>
                  <a:txBody>
                    <a:bodyPr/>
                    <a:lstStyle/>
                    <a:p>
                      <a:r>
                        <a:rPr lang="lt-LT" dirty="0" smtClean="0"/>
                        <a:t>Mokėjimas mokytis</a:t>
                      </a:r>
                      <a:endParaRPr lang="en-US" dirty="0"/>
                    </a:p>
                  </a:txBody>
                  <a:tcPr>
                    <a:lnR w="12700" cap="flat" cmpd="sng" algn="ctr">
                      <a:solidFill>
                        <a:schemeClr val="tx1"/>
                      </a:solidFill>
                      <a:prstDash val="solid"/>
                      <a:round/>
                      <a:headEnd type="none" w="med" len="med"/>
                      <a:tailEnd type="none" w="med" len="med"/>
                    </a:lnR>
                  </a:tcPr>
                </a:tc>
                <a:tc>
                  <a:txBody>
                    <a:bodyPr/>
                    <a:lstStyle/>
                    <a:p>
                      <a:endParaRPr lang="en-US" dirty="0"/>
                    </a:p>
                  </a:txBody>
                  <a:tcPr>
                    <a:lnL w="12700" cap="flat" cmpd="sng" algn="ctr">
                      <a:solidFill>
                        <a:schemeClr val="tx1"/>
                      </a:solidFill>
                      <a:prstDash val="solid"/>
                      <a:round/>
                      <a:headEnd type="none" w="med" len="med"/>
                      <a:tailEnd type="none" w="med" len="med"/>
                    </a:lnL>
                  </a:tcPr>
                </a:tc>
                <a:tc>
                  <a:txBody>
                    <a:bodyPr/>
                    <a:lstStyle/>
                    <a:p>
                      <a:endParaRPr lang="en-US" dirty="0"/>
                    </a:p>
                  </a:txBody>
                  <a:tcPr/>
                </a:tc>
                <a:tc>
                  <a:txBody>
                    <a:bodyPr/>
                    <a:lstStyle/>
                    <a:p>
                      <a:endParaRPr lang="en-US"/>
                    </a:p>
                  </a:txBody>
                  <a:tcPr/>
                </a:tc>
                <a:tc>
                  <a:txBody>
                    <a:bodyPr/>
                    <a:lstStyle/>
                    <a:p>
                      <a:r>
                        <a:rPr lang="en-US" dirty="0" smtClean="0"/>
                        <a:t>+</a:t>
                      </a:r>
                      <a:endParaRPr lang="en-US" dirty="0"/>
                    </a:p>
                  </a:txBody>
                  <a:tcPr/>
                </a:tc>
                <a:tc>
                  <a:txBody>
                    <a:bodyPr/>
                    <a:lstStyle/>
                    <a:p>
                      <a:r>
                        <a:rPr lang="en-US" dirty="0" smtClean="0"/>
                        <a:t>+</a:t>
                      </a:r>
                      <a:endParaRPr lang="en-US" dirty="0"/>
                    </a:p>
                  </a:txBody>
                  <a:tcPr/>
                </a:tc>
                <a:extLst>
                  <a:ext uri="{0D108BD9-81ED-4DB2-BD59-A6C34878D82A}">
                    <a16:rowId xmlns:a16="http://schemas.microsoft.com/office/drawing/2014/main" val="10009"/>
                  </a:ext>
                </a:extLst>
              </a:tr>
              <a:tr h="325759">
                <a:tc>
                  <a:txBody>
                    <a:bodyPr/>
                    <a:lstStyle/>
                    <a:p>
                      <a:r>
                        <a:rPr lang="lt-LT" dirty="0" smtClean="0"/>
                        <a:t>Pageidaujamo elgesio skatinimas</a:t>
                      </a:r>
                      <a:endParaRPr lang="en-US" dirty="0"/>
                    </a:p>
                  </a:txBody>
                  <a:tcPr>
                    <a:lnR w="12700" cap="flat" cmpd="sng" algn="ctr">
                      <a:solidFill>
                        <a:schemeClr val="tx1"/>
                      </a:solidFill>
                      <a:prstDash val="solid"/>
                      <a:round/>
                      <a:headEnd type="none" w="med" len="med"/>
                      <a:tailEnd type="none" w="med" len="med"/>
                    </a:lnR>
                  </a:tcPr>
                </a:tc>
                <a:tc>
                  <a:txBody>
                    <a:bodyPr/>
                    <a:lstStyle/>
                    <a:p>
                      <a:endParaRPr lang="en-US" dirty="0"/>
                    </a:p>
                  </a:txBody>
                  <a:tcPr>
                    <a:lnL w="12700" cap="flat" cmpd="sng" algn="ctr">
                      <a:solidFill>
                        <a:schemeClr val="tx1"/>
                      </a:solidFill>
                      <a:prstDash val="solid"/>
                      <a:round/>
                      <a:headEnd type="none" w="med" len="med"/>
                      <a:tailEnd type="none" w="med" len="med"/>
                    </a:lnL>
                  </a:tcPr>
                </a:tc>
                <a:tc>
                  <a:txBody>
                    <a:bodyPr/>
                    <a:lstStyle/>
                    <a:p>
                      <a:endParaRPr lang="en-US"/>
                    </a:p>
                  </a:txBody>
                  <a:tcPr/>
                </a:tc>
                <a:tc>
                  <a:txBody>
                    <a:bodyPr/>
                    <a:lstStyle/>
                    <a:p>
                      <a:endParaRPr lang="en-US"/>
                    </a:p>
                  </a:txBody>
                  <a:tcPr/>
                </a:tc>
                <a:tc>
                  <a:txBody>
                    <a:bodyPr/>
                    <a:lstStyle/>
                    <a:p>
                      <a:r>
                        <a:rPr lang="en-US" dirty="0" smtClean="0"/>
                        <a:t>+</a:t>
                      </a:r>
                      <a:endParaRPr lang="en-US" dirty="0"/>
                    </a:p>
                  </a:txBody>
                  <a:tcPr/>
                </a:tc>
                <a:tc>
                  <a:txBody>
                    <a:bodyPr/>
                    <a:lstStyle/>
                    <a:p>
                      <a:endParaRPr lang="en-US" dirty="0"/>
                    </a:p>
                  </a:txBody>
                  <a:tcPr/>
                </a:tc>
                <a:extLst>
                  <a:ext uri="{0D108BD9-81ED-4DB2-BD59-A6C34878D82A}">
                    <a16:rowId xmlns:a16="http://schemas.microsoft.com/office/drawing/2014/main" val="10010"/>
                  </a:ext>
                </a:extLst>
              </a:tr>
              <a:tr h="325759">
                <a:tc>
                  <a:txBody>
                    <a:bodyPr/>
                    <a:lstStyle/>
                    <a:p>
                      <a:r>
                        <a:rPr lang="en-US" dirty="0" err="1" smtClean="0"/>
                        <a:t>Aplinkos</a:t>
                      </a:r>
                      <a:r>
                        <a:rPr lang="en-US" dirty="0" smtClean="0"/>
                        <a:t> </a:t>
                      </a:r>
                      <a:r>
                        <a:rPr lang="en-US" dirty="0" err="1" smtClean="0"/>
                        <a:t>jaukumas</a:t>
                      </a:r>
                      <a:endParaRPr lang="en-US" dirty="0"/>
                    </a:p>
                  </a:txBody>
                  <a:tcPr>
                    <a:lnR w="12700" cap="flat" cmpd="sng" algn="ctr">
                      <a:solidFill>
                        <a:schemeClr val="tx1"/>
                      </a:solidFill>
                      <a:prstDash val="solid"/>
                      <a:round/>
                      <a:headEnd type="none" w="med" len="med"/>
                      <a:tailEnd type="none" w="med" len="med"/>
                    </a:lnR>
                  </a:tcPr>
                </a:tc>
                <a:tc>
                  <a:txBody>
                    <a:bodyPr/>
                    <a:lstStyle/>
                    <a:p>
                      <a:endParaRPr lang="en-US" dirty="0"/>
                    </a:p>
                  </a:txBody>
                  <a:tcPr>
                    <a:lnL w="12700" cap="flat" cmpd="sng" algn="ctr">
                      <a:solidFill>
                        <a:schemeClr val="tx1"/>
                      </a:solidFill>
                      <a:prstDash val="solid"/>
                      <a:round/>
                      <a:headEnd type="none" w="med" len="med"/>
                      <a:tailEnd type="none" w="med" len="med"/>
                    </a:lnL>
                  </a:tcPr>
                </a:tc>
                <a:tc>
                  <a:txBody>
                    <a:bodyPr/>
                    <a:lstStyle/>
                    <a:p>
                      <a:endParaRPr lang="en-US"/>
                    </a:p>
                  </a:txBody>
                  <a:tcPr/>
                </a:tc>
                <a:tc>
                  <a:txBody>
                    <a:bodyPr/>
                    <a:lstStyle/>
                    <a:p>
                      <a:endParaRPr lang="en-US"/>
                    </a:p>
                  </a:txBody>
                  <a:tcPr/>
                </a:tc>
                <a:tc>
                  <a:txBody>
                    <a:bodyPr/>
                    <a:lstStyle/>
                    <a:p>
                      <a:endParaRPr lang="en-US" dirty="0"/>
                    </a:p>
                  </a:txBody>
                  <a:tcPr/>
                </a:tc>
                <a:tc>
                  <a:txBody>
                    <a:bodyPr/>
                    <a:lstStyle/>
                    <a:p>
                      <a:r>
                        <a:rPr lang="en-US" dirty="0" smtClean="0"/>
                        <a:t>+</a:t>
                      </a:r>
                      <a:endParaRPr lang="en-US" dirty="0"/>
                    </a:p>
                  </a:txBody>
                  <a:tcPr/>
                </a:tc>
                <a:extLst>
                  <a:ext uri="{0D108BD9-81ED-4DB2-BD59-A6C34878D82A}">
                    <a16:rowId xmlns:a16="http://schemas.microsoft.com/office/drawing/2014/main" val="10011"/>
                  </a:ext>
                </a:extLst>
              </a:tr>
              <a:tr h="325759">
                <a:tc>
                  <a:txBody>
                    <a:bodyPr/>
                    <a:lstStyle/>
                    <a:p>
                      <a:r>
                        <a:rPr lang="en-US" dirty="0" smtClean="0"/>
                        <a:t>D</a:t>
                      </a:r>
                      <a:r>
                        <a:rPr lang="lt-LT" dirty="0" smtClean="0"/>
                        <a:t>ė</a:t>
                      </a:r>
                      <a:r>
                        <a:rPr lang="en-US" dirty="0" err="1" smtClean="0"/>
                        <a:t>mesys</a:t>
                      </a:r>
                      <a:r>
                        <a:rPr lang="en-US" dirty="0" smtClean="0"/>
                        <a:t> </a:t>
                      </a:r>
                      <a:r>
                        <a:rPr lang="en-US" dirty="0" err="1" smtClean="0"/>
                        <a:t>personalui</a:t>
                      </a:r>
                      <a:endParaRPr lang="en-US" dirty="0"/>
                    </a:p>
                  </a:txBody>
                  <a:tcPr>
                    <a:lnR w="12700" cap="flat" cmpd="sng" algn="ctr">
                      <a:solidFill>
                        <a:schemeClr val="tx1"/>
                      </a:solidFill>
                      <a:prstDash val="solid"/>
                      <a:round/>
                      <a:headEnd type="none" w="med" len="med"/>
                      <a:tailEnd type="none" w="med" len="med"/>
                    </a:lnR>
                  </a:tcPr>
                </a:tc>
                <a:tc>
                  <a:txBody>
                    <a:bodyPr/>
                    <a:lstStyle/>
                    <a:p>
                      <a:endParaRPr lang="en-US" dirty="0"/>
                    </a:p>
                  </a:txBody>
                  <a:tcPr>
                    <a:lnL w="12700" cap="flat" cmpd="sng" algn="ctr">
                      <a:solidFill>
                        <a:schemeClr val="tx1"/>
                      </a:solidFill>
                      <a:prstDash val="solid"/>
                      <a:round/>
                      <a:headEnd type="none" w="med" len="med"/>
                      <a:tailEnd type="none" w="med" len="med"/>
                    </a:lnL>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r>
                        <a:rPr lang="en-US" dirty="0" smtClean="0"/>
                        <a:t>+</a:t>
                      </a:r>
                      <a:endParaRPr lang="en-US" dirty="0"/>
                    </a:p>
                  </a:txBody>
                  <a:tcPr/>
                </a:tc>
                <a:extLst>
                  <a:ext uri="{0D108BD9-81ED-4DB2-BD59-A6C34878D82A}">
                    <a16:rowId xmlns:a16="http://schemas.microsoft.com/office/drawing/2014/main" val="10012"/>
                  </a:ext>
                </a:extLst>
              </a:tr>
            </a:tbl>
          </a:graphicData>
        </a:graphic>
      </p:graphicFrame>
      <p:sp>
        <p:nvSpPr>
          <p:cNvPr id="4" name="TextBox 3"/>
          <p:cNvSpPr txBox="1"/>
          <p:nvPr/>
        </p:nvSpPr>
        <p:spPr>
          <a:xfrm>
            <a:off x="1720735" y="6392487"/>
            <a:ext cx="4829694" cy="369332"/>
          </a:xfrm>
          <a:prstGeom prst="rect">
            <a:avLst/>
          </a:prstGeom>
          <a:noFill/>
        </p:spPr>
        <p:txBody>
          <a:bodyPr wrap="square" rtlCol="0">
            <a:spAutoFit/>
          </a:bodyPr>
          <a:lstStyle/>
          <a:p>
            <a:r>
              <a:rPr lang="lt-LT" dirty="0" smtClean="0"/>
              <a:t>2019 m. Aplinkų bendrakūra 3,1</a:t>
            </a:r>
            <a:endParaRPr lang="en-US" dirty="0"/>
          </a:p>
        </p:txBody>
      </p:sp>
    </p:spTree>
    <p:extLst>
      <p:ext uri="{BB962C8B-B14F-4D97-AF65-F5344CB8AC3E}">
        <p14:creationId xmlns:p14="http://schemas.microsoft.com/office/powerpoint/2010/main" val="600547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a:t>Rodiklio paaiškinimas</a:t>
            </a:r>
            <a:endParaRPr lang="en-US" dirty="0"/>
          </a:p>
        </p:txBody>
      </p:sp>
      <p:sp>
        <p:nvSpPr>
          <p:cNvPr id="3" name="Content Placeholder 2"/>
          <p:cNvSpPr>
            <a:spLocks noGrp="1"/>
          </p:cNvSpPr>
          <p:nvPr>
            <p:ph idx="1"/>
          </p:nvPr>
        </p:nvSpPr>
        <p:spPr/>
        <p:txBody>
          <a:bodyPr>
            <a:normAutofit/>
          </a:bodyPr>
          <a:lstStyle/>
          <a:p>
            <a:r>
              <a:rPr lang="lt-LT" u="sng" dirty="0"/>
              <a:t>3.1.3. Aplinkų bendrakūra </a:t>
            </a:r>
          </a:p>
          <a:p>
            <a:pPr marL="0" indent="0">
              <a:buNone/>
            </a:pPr>
            <a:r>
              <a:rPr lang="lt-LT" dirty="0"/>
              <a:t>Mokinių įtraukimas </a:t>
            </a:r>
          </a:p>
          <a:p>
            <a:pPr marL="0" indent="0">
              <a:buNone/>
            </a:pPr>
            <a:r>
              <a:rPr lang="lt-LT" dirty="0"/>
              <a:t>Mokinių darbų demonstravimas  </a:t>
            </a:r>
          </a:p>
          <a:p>
            <a:r>
              <a:rPr lang="lt-LT" dirty="0"/>
              <a:t>Mokytojai įtraukia mokinius į klasės ir bendrų mokyklos erdvių projektavimą, įrengimą, dekoravimą. Mokiniai jaučiasi mokyklos kūrėjais ir šeimininkais, jie vertina bendrakūrą kaip galimybę būti ir veikti drauge, kurti ir įgyvendinti kūrybinius sumanymus, prisiimti atsakomybę, įgyti patirties ir gebėjimų. </a:t>
            </a:r>
          </a:p>
          <a:p>
            <a:r>
              <a:rPr lang="lt-LT" dirty="0"/>
              <a:t>Mokyklos patalpos dekoruojamos mokinių darbais. Taip pat eksponuojami tarpiniai mokymosi rezultatai, atspindintys jo procesą, – eskizai, modeliai, projektai, užrašai. Mokiniai vertina, domisi, saugo savo ir kitų darbus, mokosi iš jų. </a:t>
            </a:r>
            <a:endParaRPr lang="en-US" dirty="0"/>
          </a:p>
        </p:txBody>
      </p:sp>
    </p:spTree>
    <p:extLst>
      <p:ext uri="{BB962C8B-B14F-4D97-AF65-F5344CB8AC3E}">
        <p14:creationId xmlns:p14="http://schemas.microsoft.com/office/powerpoint/2010/main" val="2288882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609600" y="152399"/>
            <a:ext cx="10972800" cy="1252451"/>
          </a:xfrm>
        </p:spPr>
        <p:txBody>
          <a:bodyPr>
            <a:normAutofit/>
          </a:bodyPr>
          <a:lstStyle/>
          <a:p>
            <a:r>
              <a:rPr lang="lt-LT" sz="3600" b="1" dirty="0"/>
              <a:t>Giluminis įsivertinimas (išsamesni tyrimai)</a:t>
            </a:r>
            <a:br>
              <a:rPr lang="lt-LT" sz="3600" b="1" dirty="0"/>
            </a:br>
            <a:endParaRPr lang="lt-LT" sz="3600" b="1" dirty="0"/>
          </a:p>
        </p:txBody>
      </p:sp>
      <p:sp>
        <p:nvSpPr>
          <p:cNvPr id="3" name="Turinio vietos rezervavimo ženklas 2"/>
          <p:cNvSpPr>
            <a:spLocks noGrp="1"/>
          </p:cNvSpPr>
          <p:nvPr>
            <p:ph sz="quarter" idx="1"/>
          </p:nvPr>
        </p:nvSpPr>
        <p:spPr>
          <a:xfrm>
            <a:off x="410095" y="1643149"/>
            <a:ext cx="10972800" cy="4937760"/>
          </a:xfrm>
        </p:spPr>
        <p:txBody>
          <a:bodyPr>
            <a:normAutofit/>
          </a:bodyPr>
          <a:lstStyle/>
          <a:p>
            <a:pPr marL="0" indent="0">
              <a:buNone/>
            </a:pPr>
            <a:r>
              <a:rPr lang="lt-LT" sz="4000" dirty="0" smtClean="0"/>
              <a:t>Giluminiam vertinimui pasirinkti šie rodikliai:</a:t>
            </a:r>
          </a:p>
          <a:p>
            <a:pPr marL="0" indent="0">
              <a:buNone/>
            </a:pPr>
            <a:endParaRPr lang="lt-LT" sz="4000" dirty="0" smtClean="0"/>
          </a:p>
          <a:p>
            <a:pPr marL="0" indent="0">
              <a:buNone/>
            </a:pPr>
            <a:r>
              <a:rPr lang="lt-LT" sz="4000" dirty="0" smtClean="0"/>
              <a:t>1.1.1.Asmenybės tapsmas </a:t>
            </a:r>
          </a:p>
          <a:p>
            <a:pPr marL="0" indent="0">
              <a:buNone/>
            </a:pPr>
            <a:endParaRPr lang="lt-LT" sz="4000" dirty="0" smtClean="0"/>
          </a:p>
          <a:p>
            <a:pPr marL="0" indent="0">
              <a:buNone/>
            </a:pPr>
            <a:r>
              <a:rPr lang="lt-LT" sz="4000" dirty="0" smtClean="0"/>
              <a:t>2.3.1. Mokymasis </a:t>
            </a:r>
          </a:p>
          <a:p>
            <a:pPr marL="0" indent="0">
              <a:buNone/>
            </a:pPr>
            <a:endParaRPr lang="lt-LT" sz="4000" dirty="0"/>
          </a:p>
          <a:p>
            <a:pPr marL="0" indent="0">
              <a:buNone/>
            </a:pPr>
            <a:endParaRPr lang="lt-LT" sz="4000" dirty="0" smtClean="0"/>
          </a:p>
          <a:p>
            <a:pPr marL="0" indent="0">
              <a:buNone/>
            </a:pPr>
            <a:endParaRPr lang="lt-LT" sz="4000" dirty="0" smtClean="0"/>
          </a:p>
        </p:txBody>
      </p:sp>
      <p:pic>
        <p:nvPicPr>
          <p:cNvPr id="4" name="Picture 3"/>
          <p:cNvPicPr>
            <a:picLocks noChangeAspect="1"/>
          </p:cNvPicPr>
          <p:nvPr/>
        </p:nvPicPr>
        <p:blipFill>
          <a:blip r:embed="rId2"/>
          <a:stretch>
            <a:fillRect/>
          </a:stretch>
        </p:blipFill>
        <p:spPr>
          <a:xfrm>
            <a:off x="8354291" y="3563389"/>
            <a:ext cx="3516889" cy="2767388"/>
          </a:xfrm>
          <a:prstGeom prst="rect">
            <a:avLst/>
          </a:prstGeom>
        </p:spPr>
      </p:pic>
    </p:spTree>
    <p:extLst>
      <p:ext uri="{BB962C8B-B14F-4D97-AF65-F5344CB8AC3E}">
        <p14:creationId xmlns:p14="http://schemas.microsoft.com/office/powerpoint/2010/main" val="30431849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smtClean="0"/>
              <a:t>Asmenybės tapsmas</a:t>
            </a:r>
            <a:endParaRPr lang="en-US" dirty="0"/>
          </a:p>
        </p:txBody>
      </p:sp>
      <p:sp>
        <p:nvSpPr>
          <p:cNvPr id="3" name="Content Placeholder 2"/>
          <p:cNvSpPr>
            <a:spLocks noGrp="1"/>
          </p:cNvSpPr>
          <p:nvPr>
            <p:ph sz="quarter" idx="1"/>
          </p:nvPr>
        </p:nvSpPr>
        <p:spPr/>
        <p:txBody>
          <a:bodyPr/>
          <a:lstStyle/>
          <a:p>
            <a:r>
              <a:rPr lang="lt-LT" dirty="0" smtClean="0"/>
              <a:t>Sritis 1. </a:t>
            </a:r>
            <a:r>
              <a:rPr lang="lt-LT" dirty="0"/>
              <a:t>R</a:t>
            </a:r>
            <a:r>
              <a:rPr lang="lt-LT" dirty="0" smtClean="0"/>
              <a:t>ezultatai </a:t>
            </a:r>
          </a:p>
          <a:p>
            <a:endParaRPr lang="lt-LT" dirty="0" smtClean="0"/>
          </a:p>
          <a:p>
            <a:r>
              <a:rPr lang="lt-LT" dirty="0" smtClean="0"/>
              <a:t>Tema 1.1. Asmenybės branda</a:t>
            </a:r>
          </a:p>
          <a:p>
            <a:endParaRPr lang="lt-LT" dirty="0" smtClean="0"/>
          </a:p>
          <a:p>
            <a:r>
              <a:rPr lang="lt-LT" dirty="0" smtClean="0"/>
              <a:t>Rodiklis </a:t>
            </a:r>
            <a:r>
              <a:rPr lang="lt-LT" u="sng" dirty="0" smtClean="0"/>
              <a:t>1.1.1. Asmenybės tapsmas</a:t>
            </a:r>
          </a:p>
          <a:p>
            <a:endParaRPr lang="lt-LT" dirty="0" smtClean="0"/>
          </a:p>
          <a:p>
            <a:r>
              <a:rPr lang="lt-LT" dirty="0" smtClean="0"/>
              <a:t>Raktiniai žodžiai: savivoka, savivertė, socialumas, gyvenimo planavimas</a:t>
            </a:r>
          </a:p>
          <a:p>
            <a:endParaRPr lang="en-US" dirty="0"/>
          </a:p>
        </p:txBody>
      </p:sp>
      <p:pic>
        <p:nvPicPr>
          <p:cNvPr id="5" name="Picture 4"/>
          <p:cNvPicPr>
            <a:picLocks noChangeAspect="1"/>
          </p:cNvPicPr>
          <p:nvPr/>
        </p:nvPicPr>
        <p:blipFill>
          <a:blip r:embed="rId2"/>
          <a:stretch>
            <a:fillRect/>
          </a:stretch>
        </p:blipFill>
        <p:spPr>
          <a:xfrm>
            <a:off x="8011044" y="152400"/>
            <a:ext cx="3821084" cy="3821084"/>
          </a:xfrm>
          <a:prstGeom prst="rect">
            <a:avLst/>
          </a:prstGeom>
        </p:spPr>
      </p:pic>
    </p:spTree>
    <p:extLst>
      <p:ext uri="{BB962C8B-B14F-4D97-AF65-F5344CB8AC3E}">
        <p14:creationId xmlns:p14="http://schemas.microsoft.com/office/powerpoint/2010/main" val="40980703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smtClean="0"/>
              <a:t>Mokymasis</a:t>
            </a:r>
            <a:endParaRPr lang="en-US" dirty="0"/>
          </a:p>
        </p:txBody>
      </p:sp>
      <p:sp>
        <p:nvSpPr>
          <p:cNvPr id="3" name="Content Placeholder 2"/>
          <p:cNvSpPr>
            <a:spLocks noGrp="1"/>
          </p:cNvSpPr>
          <p:nvPr>
            <p:ph sz="quarter" idx="1"/>
          </p:nvPr>
        </p:nvSpPr>
        <p:spPr/>
        <p:txBody>
          <a:bodyPr/>
          <a:lstStyle/>
          <a:p>
            <a:r>
              <a:rPr lang="lt-LT" dirty="0" smtClean="0"/>
              <a:t>Sritis 2. Ugdymas (is) ir mokinių patirtys</a:t>
            </a:r>
          </a:p>
          <a:p>
            <a:endParaRPr lang="lt-LT" dirty="0" smtClean="0"/>
          </a:p>
          <a:p>
            <a:r>
              <a:rPr lang="lt-LT" dirty="0" smtClean="0"/>
              <a:t>Tema 2.3. Mokymosi patirtys </a:t>
            </a:r>
          </a:p>
          <a:p>
            <a:endParaRPr lang="lt-LT" dirty="0" smtClean="0"/>
          </a:p>
          <a:p>
            <a:r>
              <a:rPr lang="lt-LT" dirty="0" smtClean="0"/>
              <a:t>Rodiklis </a:t>
            </a:r>
            <a:r>
              <a:rPr lang="lt-LT" u="sng" dirty="0" smtClean="0"/>
              <a:t>2.3.1. Mokymasis</a:t>
            </a:r>
          </a:p>
          <a:p>
            <a:endParaRPr lang="lt-LT" dirty="0" smtClean="0"/>
          </a:p>
          <a:p>
            <a:r>
              <a:rPr lang="lt-LT" dirty="0" smtClean="0"/>
              <a:t>Raktiniai žodžiai: savivaldumas mokantis, mokymosi konstruktyvumas, mokymosi socialumas</a:t>
            </a:r>
            <a:endParaRPr lang="en-US" dirty="0"/>
          </a:p>
        </p:txBody>
      </p:sp>
      <p:pic>
        <p:nvPicPr>
          <p:cNvPr id="4" name="Picture 3"/>
          <p:cNvPicPr>
            <a:picLocks noChangeAspect="1"/>
          </p:cNvPicPr>
          <p:nvPr/>
        </p:nvPicPr>
        <p:blipFill>
          <a:blip r:embed="rId2"/>
          <a:stretch>
            <a:fillRect/>
          </a:stretch>
        </p:blipFill>
        <p:spPr>
          <a:xfrm>
            <a:off x="7978832" y="307570"/>
            <a:ext cx="3692236" cy="3692236"/>
          </a:xfrm>
          <a:prstGeom prst="rect">
            <a:avLst/>
          </a:prstGeom>
        </p:spPr>
      </p:pic>
    </p:spTree>
    <p:extLst>
      <p:ext uri="{BB962C8B-B14F-4D97-AF65-F5344CB8AC3E}">
        <p14:creationId xmlns:p14="http://schemas.microsoft.com/office/powerpoint/2010/main" val="23552807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0972800" cy="1405944"/>
          </a:xfrm>
        </p:spPr>
        <p:txBody>
          <a:bodyPr>
            <a:noAutofit/>
          </a:bodyPr>
          <a:lstStyle/>
          <a:p>
            <a:r>
              <a:rPr lang="lt-LT" sz="4400" b="1" dirty="0" smtClean="0"/>
              <a:t>Respondentai</a:t>
            </a:r>
            <a:r>
              <a:rPr lang="lt-LT" sz="4400" dirty="0"/>
              <a:t/>
            </a:r>
            <a:br>
              <a:rPr lang="lt-LT" sz="4400" dirty="0"/>
            </a:br>
            <a:endParaRPr lang="en-US" sz="4400" dirty="0"/>
          </a:p>
        </p:txBody>
      </p:sp>
      <p:sp>
        <p:nvSpPr>
          <p:cNvPr id="3" name="Content Placeholder 2"/>
          <p:cNvSpPr>
            <a:spLocks noGrp="1"/>
          </p:cNvSpPr>
          <p:nvPr>
            <p:ph sz="quarter" idx="1"/>
          </p:nvPr>
        </p:nvSpPr>
        <p:spPr/>
        <p:txBody>
          <a:bodyPr>
            <a:normAutofit/>
          </a:bodyPr>
          <a:lstStyle/>
          <a:p>
            <a:pPr marL="0" indent="0">
              <a:buNone/>
            </a:pPr>
            <a:r>
              <a:rPr lang="lt-LT" sz="3600" b="1" dirty="0" smtClean="0"/>
              <a:t>50 pedagogų</a:t>
            </a:r>
          </a:p>
          <a:p>
            <a:pPr marL="0" indent="0">
              <a:buNone/>
            </a:pPr>
            <a:r>
              <a:rPr lang="lt-LT" sz="3600" b="1" dirty="0" smtClean="0"/>
              <a:t>222 mokiniai (</a:t>
            </a:r>
            <a:r>
              <a:rPr lang="lt-LT" sz="3600" b="1" dirty="0"/>
              <a:t>5-12 kl.) </a:t>
            </a:r>
            <a:endParaRPr lang="lt-LT" sz="3600" b="1" dirty="0" smtClean="0"/>
          </a:p>
          <a:p>
            <a:pPr marL="0" indent="0">
              <a:buNone/>
            </a:pPr>
            <a:r>
              <a:rPr lang="lt-LT" sz="3600" b="1" dirty="0" smtClean="0"/>
              <a:t>145 mokinių tėvai (globėjai) – iki galo</a:t>
            </a:r>
          </a:p>
          <a:p>
            <a:pPr marL="0" indent="0">
              <a:buNone/>
            </a:pPr>
            <a:r>
              <a:rPr lang="lt-LT" sz="3600" b="1" dirty="0" smtClean="0"/>
              <a:t> atsakyti klausimynai </a:t>
            </a:r>
          </a:p>
          <a:p>
            <a:pPr marL="0" indent="0">
              <a:buNone/>
            </a:pPr>
            <a:r>
              <a:rPr lang="lt-LT" sz="3600" b="1" dirty="0" smtClean="0"/>
              <a:t>(kai kurie klausimai turi daugiau</a:t>
            </a:r>
          </a:p>
          <a:p>
            <a:pPr marL="0" indent="0">
              <a:buNone/>
            </a:pPr>
            <a:r>
              <a:rPr lang="lt-LT" sz="3600" b="1" dirty="0" smtClean="0"/>
              <a:t> atsakymų)</a:t>
            </a:r>
            <a:endParaRPr lang="lt-LT" sz="3600" b="1" dirty="0"/>
          </a:p>
        </p:txBody>
      </p:sp>
      <p:pic>
        <p:nvPicPr>
          <p:cNvPr id="4" name="Picture 3"/>
          <p:cNvPicPr>
            <a:picLocks noChangeAspect="1"/>
          </p:cNvPicPr>
          <p:nvPr/>
        </p:nvPicPr>
        <p:blipFill>
          <a:blip r:embed="rId2"/>
          <a:stretch>
            <a:fillRect/>
          </a:stretch>
        </p:blipFill>
        <p:spPr>
          <a:xfrm>
            <a:off x="8746259" y="0"/>
            <a:ext cx="3445741" cy="4134889"/>
          </a:xfrm>
          <a:prstGeom prst="rect">
            <a:avLst/>
          </a:prstGeom>
        </p:spPr>
      </p:pic>
    </p:spTree>
    <p:extLst>
      <p:ext uri="{BB962C8B-B14F-4D97-AF65-F5344CB8AC3E}">
        <p14:creationId xmlns:p14="http://schemas.microsoft.com/office/powerpoint/2010/main" val="24026112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dirty="0" smtClean="0"/>
              <a:t>Pedagogų pasiskirstymas pagal klases, kurioms dėsto</a:t>
            </a:r>
            <a:endParaRPr lang="lt-LT" dirty="0"/>
          </a:p>
        </p:txBody>
      </p:sp>
      <p:grpSp>
        <p:nvGrpSpPr>
          <p:cNvPr id="5" name="Group 4"/>
          <p:cNvGrpSpPr>
            <a:grpSpLocks noChangeAspect="1"/>
          </p:cNvGrpSpPr>
          <p:nvPr/>
        </p:nvGrpSpPr>
        <p:grpSpPr bwMode="auto">
          <a:xfrm>
            <a:off x="831873" y="1366262"/>
            <a:ext cx="4293919" cy="5330751"/>
            <a:chOff x="2755" y="768"/>
            <a:chExt cx="2170" cy="3110"/>
          </a:xfrm>
        </p:grpSpPr>
        <p:sp>
          <p:nvSpPr>
            <p:cNvPr id="6" name="AutoShape 3"/>
            <p:cNvSpPr>
              <a:spLocks noChangeAspect="1" noChangeArrowheads="1" noTextEdit="1"/>
            </p:cNvSpPr>
            <p:nvPr/>
          </p:nvSpPr>
          <p:spPr bwMode="auto">
            <a:xfrm>
              <a:off x="2755" y="768"/>
              <a:ext cx="2170" cy="3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lt-LT"/>
            </a:p>
          </p:txBody>
        </p:sp>
        <p:pic>
          <p:nvPicPr>
            <p:cNvPr id="20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5" y="768"/>
              <a:ext cx="2176" cy="3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 name="Paveikslėlis 6"/>
          <p:cNvPicPr>
            <a:picLocks noChangeAspect="1"/>
          </p:cNvPicPr>
          <p:nvPr/>
        </p:nvPicPr>
        <p:blipFill>
          <a:blip r:embed="rId3"/>
          <a:stretch>
            <a:fillRect/>
          </a:stretch>
        </p:blipFill>
        <p:spPr>
          <a:xfrm>
            <a:off x="5022762" y="1462914"/>
            <a:ext cx="3919470" cy="5137445"/>
          </a:xfrm>
          <a:prstGeom prst="rect">
            <a:avLst/>
          </a:prstGeom>
        </p:spPr>
      </p:pic>
    </p:spTree>
    <p:extLst>
      <p:ext uri="{BB962C8B-B14F-4D97-AF65-F5344CB8AC3E}">
        <p14:creationId xmlns:p14="http://schemas.microsoft.com/office/powerpoint/2010/main" val="27667226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t-LT" dirty="0" smtClean="0">
                <a:hlinkClick r:id="rId2" action="ppaction://hlinkfile"/>
              </a:rPr>
              <a:t>Planas 2019 m.</a:t>
            </a:r>
            <a:endParaRPr lang="lt-LT" dirty="0"/>
          </a:p>
        </p:txBody>
      </p:sp>
      <p:pic>
        <p:nvPicPr>
          <p:cNvPr id="4" name="Turinio vietos rezervavimo ženklas 3"/>
          <p:cNvPicPr>
            <a:picLocks noGrp="1" noChangeAspect="1"/>
          </p:cNvPicPr>
          <p:nvPr>
            <p:ph sz="quarter" idx="1"/>
          </p:nvPr>
        </p:nvPicPr>
        <p:blipFill>
          <a:blip r:embed="rId3"/>
          <a:stretch>
            <a:fillRect/>
          </a:stretch>
        </p:blipFill>
        <p:spPr>
          <a:xfrm>
            <a:off x="7010400" y="2475571"/>
            <a:ext cx="4572000" cy="3424587"/>
          </a:xfrm>
          <a:prstGeom prst="rect">
            <a:avLst/>
          </a:prstGeom>
        </p:spPr>
      </p:pic>
      <p:sp>
        <p:nvSpPr>
          <p:cNvPr id="3" name="TextBox 2"/>
          <p:cNvSpPr txBox="1"/>
          <p:nvPr/>
        </p:nvSpPr>
        <p:spPr>
          <a:xfrm>
            <a:off x="398206" y="3052917"/>
            <a:ext cx="6164825" cy="1754326"/>
          </a:xfrm>
          <a:prstGeom prst="rect">
            <a:avLst/>
          </a:prstGeom>
          <a:noFill/>
        </p:spPr>
        <p:txBody>
          <a:bodyPr wrap="square" rtlCol="0">
            <a:spAutoFit/>
          </a:bodyPr>
          <a:lstStyle/>
          <a:p>
            <a:r>
              <a:rPr lang="lt-LT" sz="3600" dirty="0" smtClean="0"/>
              <a:t>Gimnazijos įsivertinimo duomenys bus pateikiami viešai gimnazijos interneto svetainėje.</a:t>
            </a:r>
            <a:endParaRPr lang="lt-LT" sz="3600" dirty="0"/>
          </a:p>
        </p:txBody>
      </p:sp>
    </p:spTree>
    <p:extLst>
      <p:ext uri="{BB962C8B-B14F-4D97-AF65-F5344CB8AC3E}">
        <p14:creationId xmlns:p14="http://schemas.microsoft.com/office/powerpoint/2010/main" val="9681560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dirty="0" smtClean="0"/>
              <a:t>Mokytojai </a:t>
            </a:r>
            <a:endParaRPr lang="lt-LT" dirty="0"/>
          </a:p>
        </p:txBody>
      </p:sp>
      <p:grpSp>
        <p:nvGrpSpPr>
          <p:cNvPr id="5" name="Group 4"/>
          <p:cNvGrpSpPr>
            <a:grpSpLocks noChangeAspect="1"/>
          </p:cNvGrpSpPr>
          <p:nvPr/>
        </p:nvGrpSpPr>
        <p:grpSpPr bwMode="auto">
          <a:xfrm>
            <a:off x="-64071" y="1918952"/>
            <a:ext cx="12256071" cy="3202324"/>
            <a:chOff x="384" y="1420"/>
            <a:chExt cx="6912" cy="1806"/>
          </a:xfrm>
        </p:grpSpPr>
        <p:sp>
          <p:nvSpPr>
            <p:cNvPr id="6" name="AutoShape 3"/>
            <p:cNvSpPr>
              <a:spLocks noChangeAspect="1" noChangeArrowheads="1" noTextEdit="1"/>
            </p:cNvSpPr>
            <p:nvPr/>
          </p:nvSpPr>
          <p:spPr bwMode="auto">
            <a:xfrm>
              <a:off x="384" y="1420"/>
              <a:ext cx="6912" cy="1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lt-LT"/>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 y="1420"/>
              <a:ext cx="6918" cy="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2965552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dirty="0" smtClean="0"/>
              <a:t>Mokiniai </a:t>
            </a:r>
            <a:endParaRPr lang="lt-LT" dirty="0"/>
          </a:p>
        </p:txBody>
      </p:sp>
      <p:grpSp>
        <p:nvGrpSpPr>
          <p:cNvPr id="5" name="Group 4"/>
          <p:cNvGrpSpPr>
            <a:grpSpLocks noChangeAspect="1"/>
          </p:cNvGrpSpPr>
          <p:nvPr/>
        </p:nvGrpSpPr>
        <p:grpSpPr bwMode="auto">
          <a:xfrm>
            <a:off x="1085403" y="1143000"/>
            <a:ext cx="3556000" cy="4864100"/>
            <a:chOff x="2720" y="791"/>
            <a:chExt cx="2240" cy="3064"/>
          </a:xfrm>
        </p:grpSpPr>
        <p:sp>
          <p:nvSpPr>
            <p:cNvPr id="6" name="AutoShape 3"/>
            <p:cNvSpPr>
              <a:spLocks noChangeAspect="1" noChangeArrowheads="1" noTextEdit="1"/>
            </p:cNvSpPr>
            <p:nvPr/>
          </p:nvSpPr>
          <p:spPr bwMode="auto">
            <a:xfrm>
              <a:off x="2720" y="791"/>
              <a:ext cx="2240" cy="3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lt-LT"/>
            </a:p>
          </p:txBody>
        </p:sp>
        <p:pic>
          <p:nvPicPr>
            <p:cNvPr id="512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0" y="791"/>
              <a:ext cx="2248" cy="3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 name="Group 8"/>
          <p:cNvGrpSpPr>
            <a:grpSpLocks noChangeAspect="1"/>
          </p:cNvGrpSpPr>
          <p:nvPr/>
        </p:nvGrpSpPr>
        <p:grpSpPr bwMode="auto">
          <a:xfrm>
            <a:off x="6842125" y="152400"/>
            <a:ext cx="3608388" cy="6440488"/>
            <a:chOff x="4310" y="96"/>
            <a:chExt cx="2273" cy="4057"/>
          </a:xfrm>
        </p:grpSpPr>
        <p:sp>
          <p:nvSpPr>
            <p:cNvPr id="9" name="AutoShape 7"/>
            <p:cNvSpPr>
              <a:spLocks noChangeAspect="1" noChangeArrowheads="1" noTextEdit="1"/>
            </p:cNvSpPr>
            <p:nvPr/>
          </p:nvSpPr>
          <p:spPr bwMode="auto">
            <a:xfrm>
              <a:off x="4310" y="96"/>
              <a:ext cx="2273" cy="4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lt-LT"/>
            </a:p>
          </p:txBody>
        </p:sp>
        <p:pic>
          <p:nvPicPr>
            <p:cNvPr id="5129"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0" y="96"/>
              <a:ext cx="2281" cy="4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0829762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dirty="0" smtClean="0"/>
              <a:t>Mokiniai </a:t>
            </a:r>
            <a:endParaRPr lang="lt-LT" dirty="0"/>
          </a:p>
        </p:txBody>
      </p:sp>
      <p:grpSp>
        <p:nvGrpSpPr>
          <p:cNvPr id="5" name="Group 4"/>
          <p:cNvGrpSpPr>
            <a:grpSpLocks noChangeAspect="1"/>
          </p:cNvGrpSpPr>
          <p:nvPr/>
        </p:nvGrpSpPr>
        <p:grpSpPr bwMode="auto">
          <a:xfrm>
            <a:off x="609600" y="2413000"/>
            <a:ext cx="10972800" cy="2549525"/>
            <a:chOff x="384" y="1520"/>
            <a:chExt cx="6912" cy="1606"/>
          </a:xfrm>
        </p:grpSpPr>
        <p:sp>
          <p:nvSpPr>
            <p:cNvPr id="6" name="AutoShape 3"/>
            <p:cNvSpPr>
              <a:spLocks noChangeAspect="1" noChangeArrowheads="1" noTextEdit="1"/>
            </p:cNvSpPr>
            <p:nvPr/>
          </p:nvSpPr>
          <p:spPr bwMode="auto">
            <a:xfrm>
              <a:off x="384" y="1520"/>
              <a:ext cx="6912" cy="1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lt-LT"/>
            </a:p>
          </p:txBody>
        </p:sp>
        <p:pic>
          <p:nvPicPr>
            <p:cNvPr id="410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 y="1520"/>
              <a:ext cx="6918" cy="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7811936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dirty="0" smtClean="0"/>
              <a:t>Tėvai </a:t>
            </a:r>
            <a:endParaRPr lang="lt-LT" dirty="0"/>
          </a:p>
        </p:txBody>
      </p:sp>
      <p:grpSp>
        <p:nvGrpSpPr>
          <p:cNvPr id="5" name="Group 4"/>
          <p:cNvGrpSpPr>
            <a:grpSpLocks noChangeAspect="1"/>
          </p:cNvGrpSpPr>
          <p:nvPr/>
        </p:nvGrpSpPr>
        <p:grpSpPr bwMode="auto">
          <a:xfrm>
            <a:off x="724436" y="1143000"/>
            <a:ext cx="3505200" cy="4838700"/>
            <a:chOff x="2736" y="799"/>
            <a:chExt cx="2208" cy="3048"/>
          </a:xfrm>
        </p:grpSpPr>
        <p:sp>
          <p:nvSpPr>
            <p:cNvPr id="6" name="AutoShape 3"/>
            <p:cNvSpPr>
              <a:spLocks noChangeAspect="1" noChangeArrowheads="1" noTextEdit="1"/>
            </p:cNvSpPr>
            <p:nvPr/>
          </p:nvSpPr>
          <p:spPr bwMode="auto">
            <a:xfrm>
              <a:off x="2736" y="799"/>
              <a:ext cx="2208" cy="3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lt-LT"/>
            </a:p>
          </p:txBody>
        </p:sp>
        <p:pic>
          <p:nvPicPr>
            <p:cNvPr id="717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6" y="799"/>
              <a:ext cx="2216" cy="3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 name="Group 8"/>
          <p:cNvGrpSpPr>
            <a:grpSpLocks noChangeAspect="1"/>
          </p:cNvGrpSpPr>
          <p:nvPr/>
        </p:nvGrpSpPr>
        <p:grpSpPr bwMode="auto">
          <a:xfrm>
            <a:off x="4318000" y="1212850"/>
            <a:ext cx="3556000" cy="4699000"/>
            <a:chOff x="2720" y="680"/>
            <a:chExt cx="2240" cy="2960"/>
          </a:xfrm>
        </p:grpSpPr>
        <p:sp>
          <p:nvSpPr>
            <p:cNvPr id="9" name="AutoShape 7"/>
            <p:cNvSpPr>
              <a:spLocks noChangeAspect="1" noChangeArrowheads="1" noTextEdit="1"/>
            </p:cNvSpPr>
            <p:nvPr/>
          </p:nvSpPr>
          <p:spPr bwMode="auto">
            <a:xfrm>
              <a:off x="2720" y="680"/>
              <a:ext cx="2240" cy="2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lt-LT"/>
            </a:p>
          </p:txBody>
        </p:sp>
        <p:pic>
          <p:nvPicPr>
            <p:cNvPr id="7177"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0" y="680"/>
              <a:ext cx="2248" cy="2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3" name="Paveikslėlis 12"/>
          <p:cNvPicPr>
            <a:picLocks noChangeAspect="1"/>
          </p:cNvPicPr>
          <p:nvPr/>
        </p:nvPicPr>
        <p:blipFill>
          <a:blip r:embed="rId4"/>
          <a:stretch>
            <a:fillRect/>
          </a:stretch>
        </p:blipFill>
        <p:spPr>
          <a:xfrm>
            <a:off x="8469432" y="152400"/>
            <a:ext cx="2794612" cy="508125"/>
          </a:xfrm>
          <a:prstGeom prst="rect">
            <a:avLst/>
          </a:prstGeom>
        </p:spPr>
      </p:pic>
      <p:grpSp>
        <p:nvGrpSpPr>
          <p:cNvPr id="16" name="Group 16"/>
          <p:cNvGrpSpPr>
            <a:grpSpLocks noChangeAspect="1"/>
          </p:cNvGrpSpPr>
          <p:nvPr/>
        </p:nvGrpSpPr>
        <p:grpSpPr bwMode="auto">
          <a:xfrm>
            <a:off x="8291938" y="531790"/>
            <a:ext cx="3149600" cy="2730500"/>
            <a:chOff x="5223" y="408"/>
            <a:chExt cx="1984" cy="1720"/>
          </a:xfrm>
        </p:grpSpPr>
        <p:sp>
          <p:nvSpPr>
            <p:cNvPr id="17" name="AutoShape 15"/>
            <p:cNvSpPr>
              <a:spLocks noChangeAspect="1" noChangeArrowheads="1" noTextEdit="1"/>
            </p:cNvSpPr>
            <p:nvPr/>
          </p:nvSpPr>
          <p:spPr bwMode="auto">
            <a:xfrm>
              <a:off x="5223" y="408"/>
              <a:ext cx="1984" cy="1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lt-LT"/>
            </a:p>
          </p:txBody>
        </p:sp>
        <p:pic>
          <p:nvPicPr>
            <p:cNvPr id="7185" name="Picture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23" y="408"/>
              <a:ext cx="1992" cy="1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9" name="Group 20"/>
          <p:cNvGrpSpPr>
            <a:grpSpLocks noChangeAspect="1"/>
          </p:cNvGrpSpPr>
          <p:nvPr/>
        </p:nvGrpSpPr>
        <p:grpSpPr bwMode="auto">
          <a:xfrm>
            <a:off x="8469432" y="3365500"/>
            <a:ext cx="3200400" cy="3492500"/>
            <a:chOff x="2832" y="1060"/>
            <a:chExt cx="2016" cy="2200"/>
          </a:xfrm>
        </p:grpSpPr>
        <p:sp>
          <p:nvSpPr>
            <p:cNvPr id="20" name="AutoShape 19"/>
            <p:cNvSpPr>
              <a:spLocks noChangeAspect="1" noChangeArrowheads="1" noTextEdit="1"/>
            </p:cNvSpPr>
            <p:nvPr/>
          </p:nvSpPr>
          <p:spPr bwMode="auto">
            <a:xfrm>
              <a:off x="2832" y="1060"/>
              <a:ext cx="2016" cy="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lt-LT"/>
            </a:p>
          </p:txBody>
        </p:sp>
        <p:pic>
          <p:nvPicPr>
            <p:cNvPr id="7189" name="Picture 2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32" y="1060"/>
              <a:ext cx="2024" cy="2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0056430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dirty="0" smtClean="0"/>
              <a:t>Tėvai domisi gimnazijos veikla</a:t>
            </a:r>
            <a:endParaRPr lang="lt-LT" dirty="0"/>
          </a:p>
        </p:txBody>
      </p:sp>
      <p:grpSp>
        <p:nvGrpSpPr>
          <p:cNvPr id="5" name="Group 4"/>
          <p:cNvGrpSpPr>
            <a:grpSpLocks noChangeAspect="1"/>
          </p:cNvGrpSpPr>
          <p:nvPr/>
        </p:nvGrpSpPr>
        <p:grpSpPr bwMode="auto">
          <a:xfrm>
            <a:off x="1369185" y="1257836"/>
            <a:ext cx="2958116" cy="5398909"/>
            <a:chOff x="2988" y="768"/>
            <a:chExt cx="1704" cy="3110"/>
          </a:xfrm>
        </p:grpSpPr>
        <p:sp>
          <p:nvSpPr>
            <p:cNvPr id="6" name="AutoShape 3"/>
            <p:cNvSpPr>
              <a:spLocks noChangeAspect="1" noChangeArrowheads="1" noTextEdit="1"/>
            </p:cNvSpPr>
            <p:nvPr/>
          </p:nvSpPr>
          <p:spPr bwMode="auto">
            <a:xfrm>
              <a:off x="2988" y="768"/>
              <a:ext cx="1704" cy="3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lt-LT"/>
            </a:p>
          </p:txBody>
        </p:sp>
        <p:pic>
          <p:nvPicPr>
            <p:cNvPr id="819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8" y="768"/>
              <a:ext cx="1710" cy="3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 name="Paveikslėlis 6"/>
          <p:cNvPicPr>
            <a:picLocks noChangeAspect="1"/>
          </p:cNvPicPr>
          <p:nvPr/>
        </p:nvPicPr>
        <p:blipFill>
          <a:blip r:embed="rId3"/>
          <a:stretch>
            <a:fillRect/>
          </a:stretch>
        </p:blipFill>
        <p:spPr>
          <a:xfrm>
            <a:off x="7267576" y="679831"/>
            <a:ext cx="4465077" cy="6093134"/>
          </a:xfrm>
          <a:prstGeom prst="rect">
            <a:avLst/>
          </a:prstGeom>
        </p:spPr>
      </p:pic>
    </p:spTree>
    <p:extLst>
      <p:ext uri="{BB962C8B-B14F-4D97-AF65-F5344CB8AC3E}">
        <p14:creationId xmlns:p14="http://schemas.microsoft.com/office/powerpoint/2010/main" val="37741736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dirty="0" smtClean="0"/>
              <a:t>Tėvai </a:t>
            </a:r>
            <a:endParaRPr lang="lt-LT" dirty="0"/>
          </a:p>
        </p:txBody>
      </p:sp>
      <p:grpSp>
        <p:nvGrpSpPr>
          <p:cNvPr id="5" name="Group 4"/>
          <p:cNvGrpSpPr>
            <a:grpSpLocks noChangeAspect="1"/>
          </p:cNvGrpSpPr>
          <p:nvPr/>
        </p:nvGrpSpPr>
        <p:grpSpPr bwMode="auto">
          <a:xfrm>
            <a:off x="609600" y="2230438"/>
            <a:ext cx="10972800" cy="2914650"/>
            <a:chOff x="384" y="1405"/>
            <a:chExt cx="6912" cy="1836"/>
          </a:xfrm>
        </p:grpSpPr>
        <p:sp>
          <p:nvSpPr>
            <p:cNvPr id="6" name="AutoShape 3"/>
            <p:cNvSpPr>
              <a:spLocks noChangeAspect="1" noChangeArrowheads="1" noTextEdit="1"/>
            </p:cNvSpPr>
            <p:nvPr/>
          </p:nvSpPr>
          <p:spPr bwMode="auto">
            <a:xfrm>
              <a:off x="384" y="1405"/>
              <a:ext cx="6912" cy="1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lt-LT"/>
            </a:p>
          </p:txBody>
        </p:sp>
        <p:pic>
          <p:nvPicPr>
            <p:cNvPr id="614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 y="1405"/>
              <a:ext cx="6918" cy="1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5117071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399"/>
            <a:ext cx="10972800" cy="1327265"/>
          </a:xfrm>
        </p:spPr>
        <p:txBody>
          <a:bodyPr>
            <a:normAutofit fontScale="90000"/>
          </a:bodyPr>
          <a:lstStyle/>
          <a:p>
            <a:r>
              <a:rPr lang="lt-LT" b="1" dirty="0" smtClean="0"/>
              <a:t>1.1.1. Asmenybės tapsmas </a:t>
            </a:r>
            <a:r>
              <a:rPr lang="lt-LT" sz="6000" b="1" dirty="0" smtClean="0">
                <a:solidFill>
                  <a:srgbClr val="FF0000"/>
                </a:solidFill>
              </a:rPr>
              <a:t>3,1</a:t>
            </a:r>
            <a:br>
              <a:rPr lang="lt-LT" sz="6000" b="1" dirty="0" smtClean="0">
                <a:solidFill>
                  <a:srgbClr val="FF0000"/>
                </a:solidFill>
              </a:rPr>
            </a:br>
            <a:r>
              <a:rPr lang="lt-LT" b="1" dirty="0" smtClean="0"/>
              <a:t>(Aldona Petkevičienė) </a:t>
            </a:r>
            <a:endParaRPr lang="en-US" b="1" dirty="0"/>
          </a:p>
        </p:txBody>
      </p:sp>
      <p:sp>
        <p:nvSpPr>
          <p:cNvPr id="3" name="Content Placeholder 2"/>
          <p:cNvSpPr>
            <a:spLocks noGrp="1"/>
          </p:cNvSpPr>
          <p:nvPr>
            <p:ph sz="quarter" idx="1"/>
          </p:nvPr>
        </p:nvSpPr>
        <p:spPr>
          <a:xfrm>
            <a:off x="609600" y="1737360"/>
            <a:ext cx="10972800" cy="4419600"/>
          </a:xfrm>
        </p:spPr>
        <p:txBody>
          <a:bodyPr/>
          <a:lstStyle/>
          <a:p>
            <a:r>
              <a:rPr lang="fi-FI" sz="6000" dirty="0"/>
              <a:t>Mokytojai </a:t>
            </a:r>
            <a:r>
              <a:rPr lang="lt-LT" sz="6000" dirty="0" smtClean="0"/>
              <a:t>3,0</a:t>
            </a:r>
            <a:endParaRPr lang="fi-FI" sz="6000" dirty="0"/>
          </a:p>
          <a:p>
            <a:r>
              <a:rPr lang="fi-FI" sz="6000" dirty="0"/>
              <a:t>Tėvai - </a:t>
            </a:r>
            <a:r>
              <a:rPr lang="fi-FI" sz="6000" dirty="0" smtClean="0"/>
              <a:t>3,</a:t>
            </a:r>
            <a:r>
              <a:rPr lang="lt-LT" sz="6000" dirty="0" smtClean="0"/>
              <a:t>1</a:t>
            </a:r>
            <a:endParaRPr lang="fi-FI" sz="6000" dirty="0"/>
          </a:p>
          <a:p>
            <a:r>
              <a:rPr lang="fi-FI" sz="6000" dirty="0"/>
              <a:t>Mokiniai - 3.1</a:t>
            </a:r>
          </a:p>
          <a:p>
            <a:endParaRPr lang="en-US" dirty="0"/>
          </a:p>
        </p:txBody>
      </p:sp>
    </p:spTree>
    <p:extLst>
      <p:ext uri="{BB962C8B-B14F-4D97-AF65-F5344CB8AC3E}">
        <p14:creationId xmlns:p14="http://schemas.microsoft.com/office/powerpoint/2010/main" val="21611830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399"/>
            <a:ext cx="10972800" cy="1485207"/>
          </a:xfrm>
        </p:spPr>
        <p:txBody>
          <a:bodyPr>
            <a:normAutofit fontScale="90000"/>
          </a:bodyPr>
          <a:lstStyle/>
          <a:p>
            <a:r>
              <a:rPr lang="lt-LT" b="1" dirty="0" smtClean="0"/>
              <a:t>2.3.1. Mokinių mokymasis </a:t>
            </a:r>
            <a:r>
              <a:rPr lang="lt-LT" sz="6000" b="1" dirty="0">
                <a:solidFill>
                  <a:srgbClr val="FF0000"/>
                </a:solidFill>
              </a:rPr>
              <a:t>3.3</a:t>
            </a:r>
            <a:r>
              <a:rPr lang="lt-LT" b="1" dirty="0"/>
              <a:t/>
            </a:r>
            <a:br>
              <a:rPr lang="lt-LT" b="1" dirty="0"/>
            </a:br>
            <a:r>
              <a:rPr lang="lt-LT" b="1" dirty="0" smtClean="0"/>
              <a:t>(Neringa Stasiūnienė) </a:t>
            </a:r>
            <a:endParaRPr lang="en-US" b="1" dirty="0"/>
          </a:p>
        </p:txBody>
      </p:sp>
      <p:sp>
        <p:nvSpPr>
          <p:cNvPr id="3" name="Content Placeholder 2"/>
          <p:cNvSpPr>
            <a:spLocks noGrp="1"/>
          </p:cNvSpPr>
          <p:nvPr>
            <p:ph sz="quarter" idx="1"/>
          </p:nvPr>
        </p:nvSpPr>
        <p:spPr>
          <a:xfrm>
            <a:off x="609600" y="1986742"/>
            <a:ext cx="10972800" cy="4170218"/>
          </a:xfrm>
        </p:spPr>
        <p:txBody>
          <a:bodyPr>
            <a:normAutofit/>
          </a:bodyPr>
          <a:lstStyle/>
          <a:p>
            <a:r>
              <a:rPr lang="lt-LT" sz="6000" dirty="0" smtClean="0"/>
              <a:t>Mokytojai 3,4</a:t>
            </a:r>
          </a:p>
          <a:p>
            <a:r>
              <a:rPr lang="lt-LT" sz="6000" dirty="0" smtClean="0"/>
              <a:t>Tėvai - </a:t>
            </a:r>
            <a:r>
              <a:rPr lang="lt-LT" sz="6000" dirty="0"/>
              <a:t>3,4</a:t>
            </a:r>
          </a:p>
          <a:p>
            <a:r>
              <a:rPr lang="lt-LT" sz="6000" dirty="0" smtClean="0"/>
              <a:t>Mokiniai - 3.1</a:t>
            </a:r>
            <a:endParaRPr lang="en-US" sz="6000" dirty="0"/>
          </a:p>
        </p:txBody>
      </p:sp>
    </p:spTree>
    <p:extLst>
      <p:ext uri="{BB962C8B-B14F-4D97-AF65-F5344CB8AC3E}">
        <p14:creationId xmlns:p14="http://schemas.microsoft.com/office/powerpoint/2010/main" val="40442889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b="1" dirty="0" smtClean="0"/>
              <a:t>Balas gimnazijai </a:t>
            </a:r>
            <a:r>
              <a:rPr lang="lt-LT" b="1" dirty="0"/>
              <a:t>(</a:t>
            </a:r>
            <a:r>
              <a:rPr lang="lt-LT" b="1" dirty="0" smtClean="0"/>
              <a:t>mokytojai) - 8,34</a:t>
            </a:r>
            <a:endParaRPr lang="lt-LT" b="1" dirty="0"/>
          </a:p>
        </p:txBody>
      </p:sp>
      <p:pic>
        <p:nvPicPr>
          <p:cNvPr id="4" name="Turinio vietos rezervavimo ženklas 3"/>
          <p:cNvPicPr>
            <a:picLocks noGrp="1" noChangeAspect="1"/>
          </p:cNvPicPr>
          <p:nvPr>
            <p:ph sz="quarter" idx="1"/>
          </p:nvPr>
        </p:nvPicPr>
        <p:blipFill>
          <a:blip r:embed="rId2"/>
          <a:stretch>
            <a:fillRect/>
          </a:stretch>
        </p:blipFill>
        <p:spPr>
          <a:xfrm>
            <a:off x="1034202" y="1833106"/>
            <a:ext cx="3658402" cy="3709313"/>
          </a:xfrm>
          <a:prstGeom prst="rect">
            <a:avLst/>
          </a:prstGeom>
        </p:spPr>
      </p:pic>
      <p:pic>
        <p:nvPicPr>
          <p:cNvPr id="5" name="Paveikslėlis 4"/>
          <p:cNvPicPr>
            <a:picLocks noChangeAspect="1"/>
          </p:cNvPicPr>
          <p:nvPr/>
        </p:nvPicPr>
        <p:blipFill>
          <a:blip r:embed="rId3"/>
          <a:stretch>
            <a:fillRect/>
          </a:stretch>
        </p:blipFill>
        <p:spPr>
          <a:xfrm>
            <a:off x="5863427" y="2088443"/>
            <a:ext cx="3607591" cy="3556876"/>
          </a:xfrm>
          <a:prstGeom prst="rect">
            <a:avLst/>
          </a:prstGeom>
        </p:spPr>
      </p:pic>
    </p:spTree>
    <p:extLst>
      <p:ext uri="{BB962C8B-B14F-4D97-AF65-F5344CB8AC3E}">
        <p14:creationId xmlns:p14="http://schemas.microsoft.com/office/powerpoint/2010/main" val="42121232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b="1" dirty="0" smtClean="0"/>
              <a:t>Balas gimnazijai (tėvai) – 7,85</a:t>
            </a:r>
            <a:endParaRPr lang="lt-LT" b="1" dirty="0"/>
          </a:p>
        </p:txBody>
      </p:sp>
      <p:grpSp>
        <p:nvGrpSpPr>
          <p:cNvPr id="5" name="Group 4"/>
          <p:cNvGrpSpPr>
            <a:grpSpLocks noChangeAspect="1"/>
          </p:cNvGrpSpPr>
          <p:nvPr/>
        </p:nvGrpSpPr>
        <p:grpSpPr bwMode="auto">
          <a:xfrm>
            <a:off x="8521520" y="292694"/>
            <a:ext cx="2927797" cy="5928026"/>
            <a:chOff x="3072" y="768"/>
            <a:chExt cx="1536" cy="3110"/>
          </a:xfrm>
        </p:grpSpPr>
        <p:sp>
          <p:nvSpPr>
            <p:cNvPr id="6" name="AutoShape 3"/>
            <p:cNvSpPr>
              <a:spLocks noChangeAspect="1" noChangeArrowheads="1" noTextEdit="1"/>
            </p:cNvSpPr>
            <p:nvPr/>
          </p:nvSpPr>
          <p:spPr bwMode="auto">
            <a:xfrm>
              <a:off x="3072" y="768"/>
              <a:ext cx="1536" cy="3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lt-LT"/>
            </a:p>
          </p:txBody>
        </p:sp>
        <p:pic>
          <p:nvPicPr>
            <p:cNvPr id="922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2" y="768"/>
              <a:ext cx="1542" cy="3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0749914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3000375" cy="1657350"/>
          </a:xfrm>
          <a:prstGeom prst="rect">
            <a:avLst/>
          </a:prstGeom>
        </p:spPr>
      </p:pic>
      <p:sp>
        <p:nvSpPr>
          <p:cNvPr id="2" name="Title 1"/>
          <p:cNvSpPr>
            <a:spLocks noGrp="1"/>
          </p:cNvSpPr>
          <p:nvPr>
            <p:ph type="title"/>
          </p:nvPr>
        </p:nvSpPr>
        <p:spPr>
          <a:xfrm>
            <a:off x="3117272" y="76200"/>
            <a:ext cx="7968309" cy="1096962"/>
          </a:xfrm>
        </p:spPr>
        <p:txBody>
          <a:bodyPr/>
          <a:lstStyle/>
          <a:p>
            <a:r>
              <a:rPr lang="en-US" dirty="0" err="1"/>
              <a:t>Įsivertinimo</a:t>
            </a:r>
            <a:r>
              <a:rPr lang="en-US" dirty="0"/>
              <a:t> </a:t>
            </a:r>
            <a:r>
              <a:rPr lang="en-US" dirty="0" err="1" smtClean="0"/>
              <a:t>rezultatai</a:t>
            </a:r>
            <a:r>
              <a:rPr lang="lt-LT" dirty="0" smtClean="0"/>
              <a:t> 2018 m. Lietuvos Respublikos mastu</a:t>
            </a:r>
            <a:endParaRPr lang="en-US" dirty="0"/>
          </a:p>
        </p:txBody>
      </p:sp>
      <p:sp>
        <p:nvSpPr>
          <p:cNvPr id="3" name="Content Placeholder 2"/>
          <p:cNvSpPr>
            <a:spLocks noGrp="1"/>
          </p:cNvSpPr>
          <p:nvPr>
            <p:ph idx="1"/>
          </p:nvPr>
        </p:nvSpPr>
        <p:spPr>
          <a:xfrm>
            <a:off x="443345" y="5076306"/>
            <a:ext cx="10972800" cy="4937760"/>
          </a:xfrm>
        </p:spPr>
        <p:txBody>
          <a:bodyPr/>
          <a:lstStyle/>
          <a:p>
            <a:r>
              <a:rPr lang="en-US" dirty="0" smtClean="0">
                <a:hlinkClick r:id="rId3" action="ppaction://hlinkfile"/>
              </a:rPr>
              <a:t>..\Įsivertinimo-ir-pažangos-anketos-rezultatai-2017-2018-m.-m..pdf</a:t>
            </a:r>
            <a:endParaRPr lang="en-US" dirty="0"/>
          </a:p>
        </p:txBody>
      </p:sp>
    </p:spTree>
    <p:extLst>
      <p:ext uri="{BB962C8B-B14F-4D97-AF65-F5344CB8AC3E}">
        <p14:creationId xmlns:p14="http://schemas.microsoft.com/office/powerpoint/2010/main" val="15663811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b="1" dirty="0" smtClean="0"/>
              <a:t>Įvertinkite gimnazijos veiklą 1-10 balų sistemoje</a:t>
            </a:r>
            <a:endParaRPr lang="lt-LT" b="1" dirty="0"/>
          </a:p>
        </p:txBody>
      </p:sp>
      <p:sp>
        <p:nvSpPr>
          <p:cNvPr id="3" name="Turinio vietos rezervavimo ženklas 2"/>
          <p:cNvSpPr>
            <a:spLocks noGrp="1"/>
          </p:cNvSpPr>
          <p:nvPr>
            <p:ph sz="quarter" idx="1"/>
          </p:nvPr>
        </p:nvSpPr>
        <p:spPr/>
        <p:txBody>
          <a:bodyPr>
            <a:normAutofit/>
          </a:bodyPr>
          <a:lstStyle/>
          <a:p>
            <a:r>
              <a:rPr lang="lt-LT" sz="9600" dirty="0" smtClean="0"/>
              <a:t>Mokytojai </a:t>
            </a:r>
            <a:r>
              <a:rPr lang="lt-LT" sz="9600" dirty="0" smtClean="0">
                <a:solidFill>
                  <a:srgbClr val="FF0000"/>
                </a:solidFill>
              </a:rPr>
              <a:t>8,34</a:t>
            </a:r>
          </a:p>
          <a:p>
            <a:endParaRPr lang="lt-LT" sz="9600" dirty="0" smtClean="0">
              <a:solidFill>
                <a:srgbClr val="FF0000"/>
              </a:solidFill>
            </a:endParaRPr>
          </a:p>
          <a:p>
            <a:r>
              <a:rPr lang="lt-LT" sz="9600" dirty="0" smtClean="0"/>
              <a:t>Tėvai </a:t>
            </a:r>
            <a:r>
              <a:rPr lang="lt-LT" sz="9600" dirty="0" smtClean="0">
                <a:solidFill>
                  <a:srgbClr val="FF0000"/>
                </a:solidFill>
              </a:rPr>
              <a:t>7,85</a:t>
            </a:r>
            <a:endParaRPr lang="lt-LT" sz="9600" dirty="0">
              <a:solidFill>
                <a:srgbClr val="FF0000"/>
              </a:solidFill>
            </a:endParaRPr>
          </a:p>
        </p:txBody>
      </p:sp>
    </p:spTree>
    <p:extLst>
      <p:ext uri="{BB962C8B-B14F-4D97-AF65-F5344CB8AC3E}">
        <p14:creationId xmlns:p14="http://schemas.microsoft.com/office/powerpoint/2010/main" val="29715446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304" y="3088783"/>
            <a:ext cx="2680067" cy="990600"/>
          </a:xfrm>
        </p:spPr>
        <p:txBody>
          <a:bodyPr>
            <a:normAutofit fontScale="90000"/>
          </a:bodyPr>
          <a:lstStyle/>
          <a:p>
            <a:r>
              <a:rPr lang="lt-LT" b="1" dirty="0" smtClean="0"/>
              <a:t>Gimnazijoje pakankamai dėmesio skiriama</a:t>
            </a:r>
            <a:endParaRPr lang="en-US" b="1" dirty="0"/>
          </a:p>
        </p:txBody>
      </p:sp>
      <p:pic>
        <p:nvPicPr>
          <p:cNvPr id="7" name="Turinio vietos rezervavimo ženklas 6"/>
          <p:cNvPicPr>
            <a:picLocks noGrp="1" noChangeAspect="1"/>
          </p:cNvPicPr>
          <p:nvPr>
            <p:ph sz="quarter" idx="1"/>
          </p:nvPr>
        </p:nvPicPr>
        <p:blipFill>
          <a:blip r:embed="rId2"/>
          <a:stretch>
            <a:fillRect/>
          </a:stretch>
        </p:blipFill>
        <p:spPr>
          <a:xfrm>
            <a:off x="2860371" y="152093"/>
            <a:ext cx="8357127" cy="6429011"/>
          </a:xfrm>
          <a:prstGeom prst="rect">
            <a:avLst/>
          </a:prstGeom>
        </p:spPr>
      </p:pic>
    </p:spTree>
    <p:extLst>
      <p:ext uri="{BB962C8B-B14F-4D97-AF65-F5344CB8AC3E}">
        <p14:creationId xmlns:p14="http://schemas.microsoft.com/office/powerpoint/2010/main" val="427477116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b="1" dirty="0" smtClean="0"/>
              <a:t>Papildomi mokytojų pastebėjimai</a:t>
            </a:r>
            <a:endParaRPr lang="lt-LT" b="1" dirty="0"/>
          </a:p>
        </p:txBody>
      </p:sp>
      <p:grpSp>
        <p:nvGrpSpPr>
          <p:cNvPr id="5" name="Group 4"/>
          <p:cNvGrpSpPr>
            <a:grpSpLocks noChangeAspect="1"/>
          </p:cNvGrpSpPr>
          <p:nvPr/>
        </p:nvGrpSpPr>
        <p:grpSpPr bwMode="auto">
          <a:xfrm>
            <a:off x="609600" y="2527300"/>
            <a:ext cx="10972800" cy="2320925"/>
            <a:chOff x="384" y="1592"/>
            <a:chExt cx="6912" cy="1462"/>
          </a:xfrm>
        </p:grpSpPr>
        <p:sp>
          <p:nvSpPr>
            <p:cNvPr id="6" name="AutoShape 3"/>
            <p:cNvSpPr>
              <a:spLocks noChangeAspect="1" noChangeArrowheads="1" noTextEdit="1"/>
            </p:cNvSpPr>
            <p:nvPr/>
          </p:nvSpPr>
          <p:spPr bwMode="auto">
            <a:xfrm>
              <a:off x="384" y="1592"/>
              <a:ext cx="6912" cy="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lt-LT"/>
            </a:p>
          </p:txBody>
        </p:sp>
        <p:pic>
          <p:nvPicPr>
            <p:cNvPr id="307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 y="1592"/>
              <a:ext cx="6918" cy="1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48176910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b="1" dirty="0" smtClean="0"/>
              <a:t>Papildomi tėvelių pastebėjimai</a:t>
            </a:r>
            <a:endParaRPr lang="lt-LT" b="1" dirty="0"/>
          </a:p>
        </p:txBody>
      </p:sp>
      <p:grpSp>
        <p:nvGrpSpPr>
          <p:cNvPr id="5" name="Group 4"/>
          <p:cNvGrpSpPr>
            <a:grpSpLocks noChangeAspect="1"/>
          </p:cNvGrpSpPr>
          <p:nvPr/>
        </p:nvGrpSpPr>
        <p:grpSpPr bwMode="auto">
          <a:xfrm>
            <a:off x="429295" y="1143000"/>
            <a:ext cx="10972800" cy="1343025"/>
            <a:chOff x="384" y="1900"/>
            <a:chExt cx="6912" cy="846"/>
          </a:xfrm>
        </p:grpSpPr>
        <p:sp>
          <p:nvSpPr>
            <p:cNvPr id="6" name="AutoShape 3"/>
            <p:cNvSpPr>
              <a:spLocks noChangeAspect="1" noChangeArrowheads="1" noTextEdit="1"/>
            </p:cNvSpPr>
            <p:nvPr/>
          </p:nvSpPr>
          <p:spPr bwMode="auto">
            <a:xfrm>
              <a:off x="384" y="1900"/>
              <a:ext cx="6912" cy="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lt-LT"/>
            </a:p>
          </p:txBody>
        </p:sp>
        <p:pic>
          <p:nvPicPr>
            <p:cNvPr id="1024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 y="1900"/>
              <a:ext cx="6918"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 name="Group 8"/>
          <p:cNvGrpSpPr>
            <a:grpSpLocks noChangeAspect="1"/>
          </p:cNvGrpSpPr>
          <p:nvPr/>
        </p:nvGrpSpPr>
        <p:grpSpPr bwMode="auto">
          <a:xfrm>
            <a:off x="483416" y="2756387"/>
            <a:ext cx="11225168" cy="3044113"/>
            <a:chOff x="-113" y="1088"/>
            <a:chExt cx="7906" cy="2144"/>
          </a:xfrm>
        </p:grpSpPr>
        <p:sp>
          <p:nvSpPr>
            <p:cNvPr id="9" name="AutoShape 7"/>
            <p:cNvSpPr>
              <a:spLocks noChangeAspect="1" noChangeArrowheads="1" noTextEdit="1"/>
            </p:cNvSpPr>
            <p:nvPr/>
          </p:nvSpPr>
          <p:spPr bwMode="auto">
            <a:xfrm>
              <a:off x="-113" y="1088"/>
              <a:ext cx="7906" cy="2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lt-LT"/>
            </a:p>
          </p:txBody>
        </p:sp>
        <p:pic>
          <p:nvPicPr>
            <p:cNvPr id="10249"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1088"/>
              <a:ext cx="7914" cy="2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80321535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b="1" dirty="0" smtClean="0"/>
              <a:t>Papildomi tėvelių pastebėjimai (2)</a:t>
            </a:r>
            <a:endParaRPr lang="lt-LT" b="1" dirty="0"/>
          </a:p>
        </p:txBody>
      </p:sp>
      <p:grpSp>
        <p:nvGrpSpPr>
          <p:cNvPr id="5" name="Group 4"/>
          <p:cNvGrpSpPr>
            <a:grpSpLocks noChangeAspect="1"/>
          </p:cNvGrpSpPr>
          <p:nvPr/>
        </p:nvGrpSpPr>
        <p:grpSpPr bwMode="auto">
          <a:xfrm>
            <a:off x="326264" y="1803043"/>
            <a:ext cx="12008129" cy="3707371"/>
            <a:chOff x="384" y="1256"/>
            <a:chExt cx="6912" cy="2134"/>
          </a:xfrm>
        </p:grpSpPr>
        <p:sp>
          <p:nvSpPr>
            <p:cNvPr id="6" name="AutoShape 3"/>
            <p:cNvSpPr>
              <a:spLocks noChangeAspect="1" noChangeArrowheads="1" noTextEdit="1"/>
            </p:cNvSpPr>
            <p:nvPr/>
          </p:nvSpPr>
          <p:spPr bwMode="auto">
            <a:xfrm>
              <a:off x="384" y="1256"/>
              <a:ext cx="6912" cy="2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lt-LT"/>
            </a:p>
          </p:txBody>
        </p:sp>
        <p:pic>
          <p:nvPicPr>
            <p:cNvPr id="1126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 y="1256"/>
              <a:ext cx="6918" cy="2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80245721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b="1" dirty="0"/>
              <a:t>Papildomi tėvelių pastebėjimai </a:t>
            </a:r>
            <a:r>
              <a:rPr lang="lt-LT" b="1" dirty="0" smtClean="0"/>
              <a:t>(3)</a:t>
            </a:r>
            <a:endParaRPr lang="lt-LT" b="1" dirty="0"/>
          </a:p>
        </p:txBody>
      </p:sp>
      <p:grpSp>
        <p:nvGrpSpPr>
          <p:cNvPr id="5" name="Group 4"/>
          <p:cNvGrpSpPr>
            <a:grpSpLocks noChangeAspect="1"/>
          </p:cNvGrpSpPr>
          <p:nvPr/>
        </p:nvGrpSpPr>
        <p:grpSpPr bwMode="auto">
          <a:xfrm>
            <a:off x="455054" y="1311477"/>
            <a:ext cx="10972800" cy="3181350"/>
            <a:chOff x="384" y="1321"/>
            <a:chExt cx="6912" cy="2004"/>
          </a:xfrm>
        </p:grpSpPr>
        <p:sp>
          <p:nvSpPr>
            <p:cNvPr id="6" name="AutoShape 3"/>
            <p:cNvSpPr>
              <a:spLocks noChangeAspect="1" noChangeArrowheads="1" noTextEdit="1"/>
            </p:cNvSpPr>
            <p:nvPr/>
          </p:nvSpPr>
          <p:spPr bwMode="auto">
            <a:xfrm>
              <a:off x="384" y="1321"/>
              <a:ext cx="6912" cy="2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lt-LT"/>
            </a:p>
          </p:txBody>
        </p:sp>
        <p:pic>
          <p:nvPicPr>
            <p:cNvPr id="1229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 y="1321"/>
              <a:ext cx="6918" cy="2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 name="Group 8"/>
          <p:cNvGrpSpPr>
            <a:grpSpLocks noChangeAspect="1"/>
          </p:cNvGrpSpPr>
          <p:nvPr/>
        </p:nvGrpSpPr>
        <p:grpSpPr bwMode="auto">
          <a:xfrm>
            <a:off x="206375" y="4492625"/>
            <a:ext cx="12398375" cy="1752600"/>
            <a:chOff x="130" y="2830"/>
            <a:chExt cx="7810" cy="1104"/>
          </a:xfrm>
        </p:grpSpPr>
        <p:sp>
          <p:nvSpPr>
            <p:cNvPr id="9" name="AutoShape 7"/>
            <p:cNvSpPr>
              <a:spLocks noChangeAspect="1" noChangeArrowheads="1" noTextEdit="1"/>
            </p:cNvSpPr>
            <p:nvPr/>
          </p:nvSpPr>
          <p:spPr bwMode="auto">
            <a:xfrm>
              <a:off x="130" y="2830"/>
              <a:ext cx="7810"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lt-LT"/>
            </a:p>
          </p:txBody>
        </p:sp>
        <p:pic>
          <p:nvPicPr>
            <p:cNvPr id="12297"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 y="2830"/>
              <a:ext cx="7818" cy="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2646968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b="1" dirty="0"/>
              <a:t>Papildomi tėvelių pastebėjimai </a:t>
            </a:r>
            <a:r>
              <a:rPr lang="lt-LT" b="1" dirty="0" smtClean="0"/>
              <a:t>(4)</a:t>
            </a:r>
            <a:endParaRPr lang="lt-LT" b="1" dirty="0"/>
          </a:p>
        </p:txBody>
      </p:sp>
      <p:grpSp>
        <p:nvGrpSpPr>
          <p:cNvPr id="6" name="Group 4"/>
          <p:cNvGrpSpPr>
            <a:grpSpLocks noChangeAspect="1"/>
          </p:cNvGrpSpPr>
          <p:nvPr/>
        </p:nvGrpSpPr>
        <p:grpSpPr bwMode="auto">
          <a:xfrm>
            <a:off x="497540" y="1408272"/>
            <a:ext cx="9900571" cy="3131170"/>
            <a:chOff x="384" y="1230"/>
            <a:chExt cx="6912" cy="2186"/>
          </a:xfrm>
        </p:grpSpPr>
        <p:sp>
          <p:nvSpPr>
            <p:cNvPr id="7" name="AutoShape 3"/>
            <p:cNvSpPr>
              <a:spLocks noChangeAspect="1" noChangeArrowheads="1" noTextEdit="1"/>
            </p:cNvSpPr>
            <p:nvPr/>
          </p:nvSpPr>
          <p:spPr bwMode="auto">
            <a:xfrm>
              <a:off x="384" y="1230"/>
              <a:ext cx="6912" cy="2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lt-LT"/>
            </a:p>
          </p:txBody>
        </p:sp>
        <p:pic>
          <p:nvPicPr>
            <p:cNvPr id="1331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 y="1230"/>
              <a:ext cx="6918" cy="2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 name="Group 8"/>
          <p:cNvGrpSpPr>
            <a:grpSpLocks noChangeAspect="1"/>
          </p:cNvGrpSpPr>
          <p:nvPr/>
        </p:nvGrpSpPr>
        <p:grpSpPr bwMode="auto">
          <a:xfrm>
            <a:off x="138952" y="4548036"/>
            <a:ext cx="11296191" cy="2549197"/>
            <a:chOff x="-609" y="1156"/>
            <a:chExt cx="8898" cy="2008"/>
          </a:xfrm>
        </p:grpSpPr>
        <p:sp>
          <p:nvSpPr>
            <p:cNvPr id="10" name="AutoShape 7"/>
            <p:cNvSpPr>
              <a:spLocks noChangeAspect="1" noChangeArrowheads="1" noTextEdit="1"/>
            </p:cNvSpPr>
            <p:nvPr/>
          </p:nvSpPr>
          <p:spPr bwMode="auto">
            <a:xfrm>
              <a:off x="-609" y="1156"/>
              <a:ext cx="8898" cy="2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lt-LT"/>
            </a:p>
          </p:txBody>
        </p:sp>
        <p:pic>
          <p:nvPicPr>
            <p:cNvPr id="13321"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 y="1156"/>
              <a:ext cx="8906" cy="2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6777140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b="1" dirty="0" smtClean="0"/>
              <a:t>Papildomi tėvelių pastebėjimai (5)</a:t>
            </a:r>
            <a:endParaRPr lang="lt-LT" b="1" dirty="0"/>
          </a:p>
        </p:txBody>
      </p:sp>
      <p:grpSp>
        <p:nvGrpSpPr>
          <p:cNvPr id="5" name="Group 4"/>
          <p:cNvGrpSpPr>
            <a:grpSpLocks noChangeAspect="1"/>
          </p:cNvGrpSpPr>
          <p:nvPr/>
        </p:nvGrpSpPr>
        <p:grpSpPr bwMode="auto">
          <a:xfrm>
            <a:off x="455054" y="1285115"/>
            <a:ext cx="10972800" cy="4238625"/>
            <a:chOff x="384" y="988"/>
            <a:chExt cx="6912" cy="2670"/>
          </a:xfrm>
        </p:grpSpPr>
        <p:sp>
          <p:nvSpPr>
            <p:cNvPr id="6" name="AutoShape 3"/>
            <p:cNvSpPr>
              <a:spLocks noChangeAspect="1" noChangeArrowheads="1" noTextEdit="1"/>
            </p:cNvSpPr>
            <p:nvPr/>
          </p:nvSpPr>
          <p:spPr bwMode="auto">
            <a:xfrm>
              <a:off x="384" y="988"/>
              <a:ext cx="6912" cy="2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lt-LT"/>
            </a:p>
          </p:txBody>
        </p:sp>
        <p:pic>
          <p:nvPicPr>
            <p:cNvPr id="1434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 y="988"/>
              <a:ext cx="6918" cy="2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08518708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b="1" dirty="0" smtClean="0"/>
              <a:t>Išvados</a:t>
            </a:r>
            <a:r>
              <a:rPr lang="lt-LT" dirty="0" smtClean="0"/>
              <a:t> </a:t>
            </a:r>
            <a:r>
              <a:rPr lang="lt-LT" dirty="0"/>
              <a:t>(</a:t>
            </a:r>
            <a:r>
              <a:rPr lang="lt-LT" dirty="0" smtClean="0"/>
              <a:t>plačiojo įsivertinimo)</a:t>
            </a:r>
            <a:endParaRPr lang="lt-LT" dirty="0"/>
          </a:p>
        </p:txBody>
      </p:sp>
      <p:sp>
        <p:nvSpPr>
          <p:cNvPr id="3" name="Turinio vietos rezervavimo ženklas 2"/>
          <p:cNvSpPr>
            <a:spLocks noGrp="1"/>
          </p:cNvSpPr>
          <p:nvPr>
            <p:ph sz="quarter" idx="1"/>
          </p:nvPr>
        </p:nvSpPr>
        <p:spPr/>
        <p:txBody>
          <a:bodyPr/>
          <a:lstStyle/>
          <a:p>
            <a:r>
              <a:rPr lang="lt-LT" dirty="0" smtClean="0"/>
              <a:t>Plačiojo įsivertinimo tyrimas parodė, kad </a:t>
            </a:r>
            <a:r>
              <a:rPr lang="lt-LT" dirty="0" smtClean="0"/>
              <a:t>penkerius metus </a:t>
            </a:r>
            <a:r>
              <a:rPr lang="lt-LT" dirty="0" smtClean="0"/>
              <a:t>iš eilės aukščiausiai (</a:t>
            </a:r>
            <a:r>
              <a:rPr lang="lt-LT" dirty="0" smtClean="0"/>
              <a:t>3,5-3,4) </a:t>
            </a:r>
            <a:r>
              <a:rPr lang="lt-LT" dirty="0" smtClean="0"/>
              <a:t>vertinamas rodiklis </a:t>
            </a:r>
            <a:r>
              <a:rPr lang="lt-LT" b="1" dirty="0" smtClean="0"/>
              <a:t>2.1.2. Ugdymo planai ir tvarkaraščiai</a:t>
            </a:r>
            <a:r>
              <a:rPr lang="lt-LT" dirty="0" smtClean="0"/>
              <a:t>,  o trejus metus iš eilės aukščiausiai vertinami rodikliai </a:t>
            </a:r>
            <a:r>
              <a:rPr lang="lt-LT" b="1" dirty="0" smtClean="0"/>
              <a:t>2.1.3. Orientavimasis į mokinių poreikius</a:t>
            </a:r>
            <a:r>
              <a:rPr lang="lt-LT" dirty="0" smtClean="0"/>
              <a:t> ir </a:t>
            </a:r>
            <a:r>
              <a:rPr lang="lt-LT" b="1" dirty="0" smtClean="0"/>
              <a:t>2.2.2 Ugdymo (-si) organizavimas</a:t>
            </a:r>
            <a:r>
              <a:rPr lang="lt-LT" dirty="0" smtClean="0"/>
              <a:t>.  </a:t>
            </a:r>
          </a:p>
          <a:p>
            <a:endParaRPr lang="lt-LT" dirty="0"/>
          </a:p>
          <a:p>
            <a:r>
              <a:rPr lang="lt-LT" dirty="0" smtClean="0"/>
              <a:t>Trečius metus iš eilės tobulintinos sritys: </a:t>
            </a:r>
            <a:r>
              <a:rPr lang="lt-LT" b="1" dirty="0" smtClean="0"/>
              <a:t>2.4.2. Mokinių įsivertinimas</a:t>
            </a:r>
            <a:r>
              <a:rPr lang="lt-LT" dirty="0" smtClean="0"/>
              <a:t>, </a:t>
            </a:r>
          </a:p>
          <a:p>
            <a:pPr marL="0" indent="0">
              <a:buNone/>
            </a:pPr>
            <a:r>
              <a:rPr lang="lt-LT" b="1" dirty="0" smtClean="0"/>
              <a:t>4.2.2. Mokymasis</a:t>
            </a:r>
            <a:r>
              <a:rPr lang="lt-LT" dirty="0" smtClean="0"/>
              <a:t>, </a:t>
            </a:r>
            <a:r>
              <a:rPr lang="lt-LT" b="1" dirty="0" smtClean="0"/>
              <a:t>2.3.1. Bendravimas su tėvais</a:t>
            </a:r>
            <a:r>
              <a:rPr lang="lt-LT" dirty="0" smtClean="0"/>
              <a:t>.</a:t>
            </a:r>
          </a:p>
          <a:p>
            <a:endParaRPr lang="lt-LT" dirty="0"/>
          </a:p>
        </p:txBody>
      </p:sp>
    </p:spTree>
    <p:extLst>
      <p:ext uri="{BB962C8B-B14F-4D97-AF65-F5344CB8AC3E}">
        <p14:creationId xmlns:p14="http://schemas.microsoft.com/office/powerpoint/2010/main" val="303501894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60712"/>
            <a:ext cx="10972800" cy="990600"/>
          </a:xfrm>
        </p:spPr>
        <p:txBody>
          <a:bodyPr/>
          <a:lstStyle/>
          <a:p>
            <a:r>
              <a:rPr lang="lt-LT" b="1" dirty="0" smtClean="0"/>
              <a:t>Išvados</a:t>
            </a:r>
            <a:r>
              <a:rPr lang="lt-LT" dirty="0" smtClean="0"/>
              <a:t> (giluminio tyrimo)</a:t>
            </a:r>
            <a:endParaRPr lang="en-US" dirty="0"/>
          </a:p>
        </p:txBody>
      </p:sp>
      <p:sp>
        <p:nvSpPr>
          <p:cNvPr id="3" name="Content Placeholder 2"/>
          <p:cNvSpPr>
            <a:spLocks noGrp="1"/>
          </p:cNvSpPr>
          <p:nvPr>
            <p:ph sz="quarter" idx="1"/>
          </p:nvPr>
        </p:nvSpPr>
        <p:spPr/>
        <p:txBody>
          <a:bodyPr>
            <a:normAutofit fontScale="92500" lnSpcReduction="10000"/>
          </a:bodyPr>
          <a:lstStyle/>
          <a:p>
            <a:r>
              <a:rPr lang="lt-LT" dirty="0" smtClean="0"/>
              <a:t>Visų respondentų grupių nuomone, mokytojai moko vaikus bendrauti, bendradarbiauti, padėti vienas kitam. </a:t>
            </a:r>
          </a:p>
          <a:p>
            <a:r>
              <a:rPr lang="lt-LT" dirty="0" smtClean="0"/>
              <a:t>Mokymasis gimnazijoje organizuojamas taip, kad atitiktų mokinių patirtį, gebėjimus, mokytojai sieja naujus dalykus su jau žinomais.</a:t>
            </a:r>
          </a:p>
          <a:p>
            <a:r>
              <a:rPr lang="lt-LT" dirty="0" smtClean="0"/>
              <a:t>Mokiniams yra svarbu mokytis, jie moka bendradarbiauti, vertina mokytojų pastangas mokyti.</a:t>
            </a:r>
          </a:p>
          <a:p>
            <a:r>
              <a:rPr lang="lt-LT" dirty="0" smtClean="0"/>
              <a:t>94 </a:t>
            </a:r>
            <a:r>
              <a:rPr lang="en-US" dirty="0" smtClean="0"/>
              <a:t>% </a:t>
            </a:r>
            <a:r>
              <a:rPr lang="lt-LT" dirty="0" smtClean="0"/>
              <a:t>tėvų rūpi ir yra įdomus gimnazijos gyvenimas, veikla.</a:t>
            </a:r>
          </a:p>
          <a:p>
            <a:r>
              <a:rPr lang="lt-LT" dirty="0" smtClean="0"/>
              <a:t>Tėvai mano, kad gimnazija pakankamai mokinius skatina, pakankamai plėtoja jų kūrybiškumą, ugdo savarankiškumą, moko įsivertinti žinias ir gebėjimus (3,4). </a:t>
            </a:r>
            <a:endParaRPr lang="lt-LT" dirty="0"/>
          </a:p>
          <a:p>
            <a:r>
              <a:rPr lang="lt-LT" dirty="0" smtClean="0"/>
              <a:t> Lyginant su pernai metais, mokiniai keliauja į mokyklą džiugiau (2,4        2,6) ir pastebėjo teigiamą pokytį aptariant jų sėkmes (2,7        2,8). </a:t>
            </a:r>
          </a:p>
          <a:p>
            <a:r>
              <a:rPr lang="lt-LT" dirty="0"/>
              <a:t>85 </a:t>
            </a:r>
            <a:r>
              <a:rPr lang="en-US" dirty="0"/>
              <a:t>% </a:t>
            </a:r>
            <a:r>
              <a:rPr lang="lt-LT" dirty="0" smtClean="0"/>
              <a:t>mokinių </a:t>
            </a:r>
            <a:r>
              <a:rPr lang="lt-LT" dirty="0"/>
              <a:t>mano, kad profesinis orientavimas vykdomas tinkamai</a:t>
            </a:r>
            <a:r>
              <a:rPr lang="lt-LT" dirty="0" smtClean="0"/>
              <a:t>.</a:t>
            </a:r>
          </a:p>
          <a:p>
            <a:r>
              <a:rPr lang="en-US" dirty="0"/>
              <a:t>96% </a:t>
            </a:r>
            <a:r>
              <a:rPr lang="lt-LT" dirty="0"/>
              <a:t>tėvų ir 90</a:t>
            </a:r>
            <a:r>
              <a:rPr lang="en-US" dirty="0"/>
              <a:t>%</a:t>
            </a:r>
            <a:r>
              <a:rPr lang="lt-LT" dirty="0"/>
              <a:t> moksleivių pasitiki suaugusiais ir juos gerbia.</a:t>
            </a:r>
            <a:endParaRPr lang="en-US" dirty="0"/>
          </a:p>
          <a:p>
            <a:endParaRPr lang="en-US" dirty="0"/>
          </a:p>
        </p:txBody>
      </p:sp>
      <p:sp>
        <p:nvSpPr>
          <p:cNvPr id="4" name="Right Arrow 3"/>
          <p:cNvSpPr/>
          <p:nvPr/>
        </p:nvSpPr>
        <p:spPr>
          <a:xfrm>
            <a:off x="9218815" y="4688379"/>
            <a:ext cx="548640" cy="1911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a:stretch>
            <a:fillRect/>
          </a:stretch>
        </p:blipFill>
        <p:spPr>
          <a:xfrm>
            <a:off x="7189376" y="4998710"/>
            <a:ext cx="573074" cy="243861"/>
          </a:xfrm>
          <a:prstGeom prst="rect">
            <a:avLst/>
          </a:prstGeom>
        </p:spPr>
      </p:pic>
    </p:spTree>
    <p:extLst>
      <p:ext uri="{BB962C8B-B14F-4D97-AF65-F5344CB8AC3E}">
        <p14:creationId xmlns:p14="http://schemas.microsoft.com/office/powerpoint/2010/main" val="31947616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urinio vietos rezervavimo ženklas 3"/>
          <p:cNvPicPr>
            <a:picLocks noGrp="1" noChangeAspect="1"/>
          </p:cNvPicPr>
          <p:nvPr>
            <p:ph sz="quarter" idx="1"/>
          </p:nvPr>
        </p:nvPicPr>
        <p:blipFill>
          <a:blip r:embed="rId2"/>
          <a:stretch>
            <a:fillRect/>
          </a:stretch>
        </p:blipFill>
        <p:spPr>
          <a:xfrm>
            <a:off x="3345218" y="4396202"/>
            <a:ext cx="8693649" cy="1908213"/>
          </a:xfrm>
          <a:prstGeom prst="rect">
            <a:avLst/>
          </a:prstGeom>
        </p:spPr>
      </p:pic>
      <p:sp>
        <p:nvSpPr>
          <p:cNvPr id="3" name="Rectangle 2"/>
          <p:cNvSpPr/>
          <p:nvPr/>
        </p:nvSpPr>
        <p:spPr>
          <a:xfrm>
            <a:off x="609600" y="271196"/>
            <a:ext cx="10504515" cy="4524315"/>
          </a:xfrm>
          <a:prstGeom prst="rect">
            <a:avLst/>
          </a:prstGeom>
        </p:spPr>
        <p:txBody>
          <a:bodyPr wrap="square">
            <a:spAutoFit/>
          </a:bodyPr>
          <a:lstStyle/>
          <a:p>
            <a:r>
              <a:rPr lang="lt-LT" sz="3200" dirty="0"/>
              <a:t>Anketavimas pagal Nacionalinės mokyklų vertinimo agentūros pateiktas anketas, rodiklių tezes, raktinius </a:t>
            </a:r>
            <a:r>
              <a:rPr lang="lt-LT" sz="3200" dirty="0" smtClean="0"/>
              <a:t>žodžius. </a:t>
            </a:r>
          </a:p>
          <a:p>
            <a:endParaRPr lang="lt-LT" sz="3200" dirty="0"/>
          </a:p>
          <a:p>
            <a:endParaRPr lang="lt-LT" sz="3200" dirty="0" smtClean="0"/>
          </a:p>
          <a:p>
            <a:endParaRPr lang="lt-LT" sz="3200" dirty="0" smtClean="0"/>
          </a:p>
          <a:p>
            <a:endParaRPr lang="lt-LT" sz="3200" dirty="0" smtClean="0"/>
          </a:p>
          <a:p>
            <a:endParaRPr lang="lt-LT" sz="3200" dirty="0" smtClean="0"/>
          </a:p>
          <a:p>
            <a:endParaRPr lang="lt-LT" sz="3200" dirty="0" smtClean="0"/>
          </a:p>
          <a:p>
            <a:pPr marL="457200" indent="-457200">
              <a:buFont typeface="Arial" panose="020B0604020202020204" pitchFamily="34" charset="0"/>
              <a:buChar char="•"/>
            </a:pPr>
            <a:endParaRPr lang="en-US" sz="3200" dirty="0"/>
          </a:p>
        </p:txBody>
      </p:sp>
      <p:sp>
        <p:nvSpPr>
          <p:cNvPr id="5" name="Title 4"/>
          <p:cNvSpPr>
            <a:spLocks noGrp="1"/>
          </p:cNvSpPr>
          <p:nvPr>
            <p:ph type="title"/>
          </p:nvPr>
        </p:nvSpPr>
        <p:spPr/>
        <p:txBody>
          <a:bodyPr/>
          <a:lstStyle/>
          <a:p>
            <a:endParaRPr lang="en-US"/>
          </a:p>
        </p:txBody>
      </p:sp>
      <p:sp>
        <p:nvSpPr>
          <p:cNvPr id="6" name="Pavadinimas 1"/>
          <p:cNvSpPr txBox="1">
            <a:spLocks/>
          </p:cNvSpPr>
          <p:nvPr/>
        </p:nvSpPr>
        <p:spPr>
          <a:xfrm>
            <a:off x="809104" y="2150917"/>
            <a:ext cx="10972800" cy="2038697"/>
          </a:xfrm>
          <a:prstGeom prst="rect">
            <a:avLst/>
          </a:prstGeom>
        </p:spPr>
        <p:txBody>
          <a:bodyPr vert="horz" anchor="b" anchorCtr="0">
            <a:normAutofit fontScale="97500"/>
          </a:bodyPr>
          <a:lstStyle>
            <a:lvl1pPr algn="l" rtl="0" eaLnBrk="1" latinLnBrk="0" hangingPunct="1">
              <a:spcBef>
                <a:spcPct val="0"/>
              </a:spcBef>
              <a:buNone/>
              <a:defRPr kumimoji="0" sz="3200" kern="1200">
                <a:solidFill>
                  <a:schemeClr val="tx2"/>
                </a:solidFill>
                <a:latin typeface="+mj-lt"/>
                <a:ea typeface="+mj-ea"/>
                <a:cs typeface="+mj-cs"/>
              </a:defRPr>
            </a:lvl1pPr>
          </a:lstStyle>
          <a:p>
            <a:r>
              <a:rPr lang="lt-LT" b="1" dirty="0" smtClean="0"/>
              <a:t>Platusis įsivertinimas (bendrojo pobūdžio)</a:t>
            </a:r>
          </a:p>
          <a:p>
            <a:r>
              <a:rPr lang="lt-LT" b="1" dirty="0" smtClean="0"/>
              <a:t/>
            </a:r>
            <a:br>
              <a:rPr lang="lt-LT" b="1" dirty="0" smtClean="0"/>
            </a:br>
            <a:r>
              <a:rPr lang="lt-LT" b="1" dirty="0" smtClean="0"/>
              <a:t>Giluminis įsivertinimas (išsamesni tyrimai)</a:t>
            </a:r>
            <a:br>
              <a:rPr lang="lt-LT" b="1" dirty="0" smtClean="0"/>
            </a:br>
            <a:endParaRPr lang="lt-LT" b="1" dirty="0"/>
          </a:p>
        </p:txBody>
      </p:sp>
    </p:spTree>
    <p:extLst>
      <p:ext uri="{BB962C8B-B14F-4D97-AF65-F5344CB8AC3E}">
        <p14:creationId xmlns:p14="http://schemas.microsoft.com/office/powerpoint/2010/main" val="301195650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b="1" dirty="0"/>
              <a:t>Išvados</a:t>
            </a:r>
            <a:r>
              <a:rPr lang="lt-LT" dirty="0"/>
              <a:t> (giluminio tyrimo)</a:t>
            </a:r>
            <a:endParaRPr lang="en-US" dirty="0"/>
          </a:p>
        </p:txBody>
      </p:sp>
      <p:sp>
        <p:nvSpPr>
          <p:cNvPr id="3" name="Content Placeholder 2"/>
          <p:cNvSpPr>
            <a:spLocks noGrp="1"/>
          </p:cNvSpPr>
          <p:nvPr>
            <p:ph sz="quarter" idx="1"/>
          </p:nvPr>
        </p:nvSpPr>
        <p:spPr/>
        <p:txBody>
          <a:bodyPr>
            <a:normAutofit fontScale="85000" lnSpcReduction="10000"/>
          </a:bodyPr>
          <a:lstStyle/>
          <a:p>
            <a:r>
              <a:rPr lang="lt-LT" dirty="0" smtClean="0"/>
              <a:t>Mokiniai, anot mokytojų, turėtų labiau save valdyti stresinėse situacijose. </a:t>
            </a:r>
            <a:r>
              <a:rPr lang="lt-LT" u="sng" dirty="0" smtClean="0"/>
              <a:t>Rekomendacija: </a:t>
            </a:r>
            <a:r>
              <a:rPr lang="lt-LT" dirty="0" smtClean="0"/>
              <a:t>Mokyti </a:t>
            </a:r>
            <a:r>
              <a:rPr lang="lt-LT" dirty="0"/>
              <a:t>valdyti save stresinių situacijų metu, konstruktyviai spręti problemas, būti atspariems neigiamoms </a:t>
            </a:r>
            <a:r>
              <a:rPr lang="lt-LT" dirty="0" smtClean="0"/>
              <a:t>įtakoms. Emocinio intelekto stiprinimas. </a:t>
            </a:r>
          </a:p>
          <a:p>
            <a:endParaRPr lang="lt-LT" dirty="0" smtClean="0"/>
          </a:p>
          <a:p>
            <a:r>
              <a:rPr lang="lt-LT" dirty="0" smtClean="0"/>
              <a:t>Nors </a:t>
            </a:r>
            <a:r>
              <a:rPr lang="lt-LT" dirty="0"/>
              <a:t>g</a:t>
            </a:r>
            <a:r>
              <a:rPr lang="en-US" dirty="0" err="1" smtClean="0"/>
              <a:t>imnazijoje</a:t>
            </a:r>
            <a:r>
              <a:rPr lang="en-US" dirty="0" smtClean="0"/>
              <a:t> </a:t>
            </a:r>
            <a:r>
              <a:rPr lang="en-US" dirty="0" err="1"/>
              <a:t>vyksta</a:t>
            </a:r>
            <a:r>
              <a:rPr lang="en-US" dirty="0"/>
              <a:t> </a:t>
            </a:r>
            <a:r>
              <a:rPr lang="en-US" dirty="0" err="1"/>
              <a:t>karjeros</a:t>
            </a:r>
            <a:r>
              <a:rPr lang="en-US" dirty="0"/>
              <a:t> </a:t>
            </a:r>
            <a:r>
              <a:rPr lang="en-US" dirty="0" err="1" smtClean="0"/>
              <a:t>dienos</a:t>
            </a:r>
            <a:r>
              <a:rPr lang="lt-LT" dirty="0" smtClean="0"/>
              <a:t>, lankosi daug svečių, vyksta pakankamai edukacinių užsiėmimų, didelė dalis mokinių </a:t>
            </a:r>
            <a:r>
              <a:rPr lang="fi-FI" dirty="0" smtClean="0"/>
              <a:t>nežino</a:t>
            </a:r>
            <a:r>
              <a:rPr lang="lt-LT" dirty="0" smtClean="0"/>
              <a:t>,</a:t>
            </a:r>
            <a:r>
              <a:rPr lang="fi-FI" dirty="0" smtClean="0"/>
              <a:t> </a:t>
            </a:r>
            <a:r>
              <a:rPr lang="fi-FI" dirty="0"/>
              <a:t>kokią profesiją rinktis</a:t>
            </a:r>
            <a:r>
              <a:rPr lang="fi-FI" dirty="0" smtClean="0"/>
              <a:t>.</a:t>
            </a:r>
            <a:r>
              <a:rPr lang="lt-LT" dirty="0" smtClean="0"/>
              <a:t> Nors detaliau paanalizavus 11-12 kl. </a:t>
            </a:r>
            <a:r>
              <a:rPr lang="lt-LT" dirty="0"/>
              <a:t>m</a:t>
            </a:r>
            <a:r>
              <a:rPr lang="lt-LT" dirty="0" smtClean="0"/>
              <a:t>okinių atsakymus, ryškėja, kad 11 kl. </a:t>
            </a:r>
            <a:r>
              <a:rPr lang="lt-LT" dirty="0"/>
              <a:t>m</a:t>
            </a:r>
            <a:r>
              <a:rPr lang="lt-LT" dirty="0" smtClean="0"/>
              <a:t>okinių </a:t>
            </a:r>
            <a:r>
              <a:rPr lang="lt-LT" dirty="0"/>
              <a:t>64 </a:t>
            </a:r>
            <a:r>
              <a:rPr lang="lt-LT" dirty="0" smtClean="0"/>
              <a:t>%, o 12 kl. </a:t>
            </a:r>
            <a:r>
              <a:rPr lang="lt-LT" dirty="0"/>
              <a:t>– 44 </a:t>
            </a:r>
            <a:r>
              <a:rPr lang="lt-LT" dirty="0" smtClean="0"/>
              <a:t>% jau žino, kuo norėtų būti. </a:t>
            </a:r>
            <a:r>
              <a:rPr lang="lt-LT" u="sng" dirty="0" smtClean="0"/>
              <a:t>Rekomendacija: </a:t>
            </a:r>
            <a:r>
              <a:rPr lang="lt-LT" dirty="0"/>
              <a:t>Ieškoti naujų mokinių ir mokytojų  bei gimnazijos specialistų bendravimo ir bendradarbiavimo formų, mokant projektuoti asmeninio gyvenimo </a:t>
            </a:r>
            <a:r>
              <a:rPr lang="lt-LT" dirty="0" smtClean="0"/>
              <a:t>scenarijus. Pateikti kuo daugiau pavyzdžių iš gyvenimo. Skatinti </a:t>
            </a:r>
            <a:r>
              <a:rPr lang="lt-LT" dirty="0"/>
              <a:t>mokinių kritinį mąstymą, kūrybiškumą ir </a:t>
            </a:r>
            <a:r>
              <a:rPr lang="lt-LT" dirty="0" smtClean="0"/>
              <a:t>savarankiškumą priimant sprendimus, taip pat padėti jiems planuoti veiklas, ugdyti viešojo kalbėjimo, </a:t>
            </a:r>
            <a:r>
              <a:rPr lang="lt-LT" b="1" dirty="0" smtClean="0"/>
              <a:t>komunikavimo </a:t>
            </a:r>
            <a:r>
              <a:rPr lang="lt-LT" dirty="0" smtClean="0"/>
              <a:t>įgūdžius. </a:t>
            </a:r>
            <a:r>
              <a:rPr lang="fr-FR" dirty="0" err="1"/>
              <a:t>Ugdyti</a:t>
            </a:r>
            <a:r>
              <a:rPr lang="fr-FR" dirty="0"/>
              <a:t> </a:t>
            </a:r>
            <a:r>
              <a:rPr lang="lt-LT" dirty="0" smtClean="0"/>
              <a:t>toleranciją, </a:t>
            </a:r>
            <a:r>
              <a:rPr lang="fr-FR" dirty="0" err="1" smtClean="0"/>
              <a:t>pakantumą</a:t>
            </a:r>
            <a:r>
              <a:rPr lang="fr-FR" dirty="0" smtClean="0"/>
              <a:t> </a:t>
            </a:r>
            <a:r>
              <a:rPr lang="fr-FR" dirty="0"/>
              <a:t>kitai </a:t>
            </a:r>
            <a:r>
              <a:rPr lang="fr-FR" dirty="0" err="1"/>
              <a:t>išsakytai</a:t>
            </a:r>
            <a:r>
              <a:rPr lang="fr-FR" dirty="0"/>
              <a:t> </a:t>
            </a:r>
            <a:r>
              <a:rPr lang="fr-FR" dirty="0" err="1" smtClean="0"/>
              <a:t>nuomonei</a:t>
            </a:r>
            <a:r>
              <a:rPr lang="lt-LT" dirty="0" smtClean="0"/>
              <a:t>.</a:t>
            </a:r>
            <a:r>
              <a:rPr lang="lt-LT" dirty="0"/>
              <a:t> </a:t>
            </a:r>
            <a:endParaRPr lang="lt-LT" dirty="0" smtClean="0"/>
          </a:p>
          <a:p>
            <a:endParaRPr lang="lt-LT" dirty="0"/>
          </a:p>
          <a:p>
            <a:r>
              <a:rPr lang="lt-LT" dirty="0" smtClean="0"/>
              <a:t>Mokytojai mano, kad mokiniai turėtų būti savarankiškesni. </a:t>
            </a:r>
            <a:r>
              <a:rPr lang="lt-LT" u="sng" dirty="0" smtClean="0"/>
              <a:t>Rekomendacija:</a:t>
            </a:r>
            <a:r>
              <a:rPr lang="lt-LT" dirty="0" smtClean="0"/>
              <a:t> padėti planuoti mokymosi veiklas, patiems išsikelti uždavinius ir jų siekti. Įsivertinti savo stiprybes ir klaidas. </a:t>
            </a:r>
            <a:endParaRPr lang="lt-LT" dirty="0"/>
          </a:p>
          <a:p>
            <a:endParaRPr lang="lt-LT" dirty="0"/>
          </a:p>
          <a:p>
            <a:endParaRPr lang="lt-LT" dirty="0"/>
          </a:p>
          <a:p>
            <a:endParaRPr lang="lt-LT" dirty="0"/>
          </a:p>
          <a:p>
            <a:endParaRPr lang="lt-LT" dirty="0" smtClean="0"/>
          </a:p>
          <a:p>
            <a:endParaRPr lang="lt-LT" dirty="0" smtClean="0"/>
          </a:p>
          <a:p>
            <a:endParaRPr lang="en-US" dirty="0"/>
          </a:p>
        </p:txBody>
      </p:sp>
    </p:spTree>
    <p:extLst>
      <p:ext uri="{BB962C8B-B14F-4D97-AF65-F5344CB8AC3E}">
        <p14:creationId xmlns:p14="http://schemas.microsoft.com/office/powerpoint/2010/main" val="215740577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
          </p:nvPr>
        </p:nvPicPr>
        <p:blipFill>
          <a:blip r:embed="rId2"/>
          <a:stretch>
            <a:fillRect/>
          </a:stretch>
        </p:blipFill>
        <p:spPr>
          <a:xfrm>
            <a:off x="7388803" y="1143001"/>
            <a:ext cx="4722755" cy="3148504"/>
          </a:xfrm>
          <a:prstGeom prst="rect">
            <a:avLst/>
          </a:prstGeom>
        </p:spPr>
      </p:pic>
      <p:pic>
        <p:nvPicPr>
          <p:cNvPr id="5" name="Picture 4"/>
          <p:cNvPicPr>
            <a:picLocks noChangeAspect="1"/>
          </p:cNvPicPr>
          <p:nvPr/>
        </p:nvPicPr>
        <p:blipFill rotWithShape="1">
          <a:blip r:embed="rId3"/>
          <a:srcRect b="18854"/>
          <a:stretch/>
        </p:blipFill>
        <p:spPr>
          <a:xfrm>
            <a:off x="83128" y="1143000"/>
            <a:ext cx="7305675" cy="3148504"/>
          </a:xfrm>
          <a:prstGeom prst="rect">
            <a:avLst/>
          </a:prstGeom>
        </p:spPr>
      </p:pic>
    </p:spTree>
    <p:extLst>
      <p:ext uri="{BB962C8B-B14F-4D97-AF65-F5344CB8AC3E}">
        <p14:creationId xmlns:p14="http://schemas.microsoft.com/office/powerpoint/2010/main" val="133511422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0972800" cy="2590800"/>
          </a:xfrm>
        </p:spPr>
        <p:txBody>
          <a:bodyPr>
            <a:normAutofit/>
          </a:bodyPr>
          <a:lstStyle/>
          <a:p>
            <a:r>
              <a:rPr lang="lt-LT" b="1" dirty="0" smtClean="0"/>
              <a:t>Refleksija</a:t>
            </a:r>
            <a:br>
              <a:rPr lang="lt-LT" b="1" dirty="0" smtClean="0"/>
            </a:br>
            <a:r>
              <a:rPr lang="lt-LT" b="1" dirty="0" smtClean="0"/>
              <a:t>Ką išgirdau</a:t>
            </a:r>
            <a:r>
              <a:rPr lang="lt-LT" b="1" dirty="0" smtClean="0"/>
              <a:t>?</a:t>
            </a:r>
            <a:br>
              <a:rPr lang="lt-LT" b="1" dirty="0" smtClean="0"/>
            </a:br>
            <a:r>
              <a:rPr lang="lt-LT" b="1" dirty="0"/>
              <a:t/>
            </a:r>
            <a:br>
              <a:rPr lang="lt-LT" b="1" dirty="0"/>
            </a:br>
            <a:r>
              <a:rPr lang="lt-LT" b="1" dirty="0" smtClean="0"/>
              <a:t>Kahoot.it</a:t>
            </a:r>
            <a:r>
              <a:rPr lang="lt-LT" b="1" dirty="0" smtClean="0"/>
              <a:t>  </a:t>
            </a:r>
            <a:endParaRPr lang="en-US" b="1" dirty="0"/>
          </a:p>
        </p:txBody>
      </p:sp>
      <p:pic>
        <p:nvPicPr>
          <p:cNvPr id="4" name="Content Placeholder 3"/>
          <p:cNvPicPr>
            <a:picLocks noGrp="1" noChangeAspect="1"/>
          </p:cNvPicPr>
          <p:nvPr>
            <p:ph sz="quarter" idx="1"/>
          </p:nvPr>
        </p:nvPicPr>
        <p:blipFill>
          <a:blip r:embed="rId2"/>
          <a:stretch>
            <a:fillRect/>
          </a:stretch>
        </p:blipFill>
        <p:spPr>
          <a:xfrm>
            <a:off x="5552901" y="1698942"/>
            <a:ext cx="5363442" cy="3003528"/>
          </a:xfrm>
          <a:prstGeom prst="rect">
            <a:avLst/>
          </a:prstGeom>
        </p:spPr>
      </p:pic>
    </p:spTree>
    <p:extLst>
      <p:ext uri="{BB962C8B-B14F-4D97-AF65-F5344CB8AC3E}">
        <p14:creationId xmlns:p14="http://schemas.microsoft.com/office/powerpoint/2010/main" val="16091616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599"/>
            <a:ext cx="10972800" cy="1450571"/>
          </a:xfrm>
        </p:spPr>
        <p:txBody>
          <a:bodyPr>
            <a:noAutofit/>
          </a:bodyPr>
          <a:lstStyle/>
          <a:p>
            <a:pPr algn="ctr"/>
            <a:r>
              <a:rPr lang="lt-LT" sz="4000" b="1" dirty="0"/>
              <a:t>Platusis įsivertinimas </a:t>
            </a:r>
            <a:r>
              <a:rPr lang="lt-LT" sz="4000" b="1" dirty="0" smtClean="0"/>
              <a:t>2019</a:t>
            </a:r>
            <a:r>
              <a:rPr lang="lt-LT" sz="4000" dirty="0"/>
              <a:t/>
            </a:r>
            <a:br>
              <a:rPr lang="lt-LT" sz="4000" dirty="0"/>
            </a:br>
            <a:endParaRPr lang="en-US" sz="4000" dirty="0"/>
          </a:p>
        </p:txBody>
      </p:sp>
      <p:sp>
        <p:nvSpPr>
          <p:cNvPr id="3" name="Content Placeholder 2"/>
          <p:cNvSpPr>
            <a:spLocks noGrp="1"/>
          </p:cNvSpPr>
          <p:nvPr>
            <p:ph sz="quarter" idx="1"/>
          </p:nvPr>
        </p:nvSpPr>
        <p:spPr/>
        <p:txBody>
          <a:bodyPr/>
          <a:lstStyle/>
          <a:p>
            <a:r>
              <a:rPr lang="lt-LT" dirty="0" smtClean="0"/>
              <a:t>Vyko 2019 m. </a:t>
            </a:r>
            <a:r>
              <a:rPr lang="lt-LT" dirty="0"/>
              <a:t>s</a:t>
            </a:r>
            <a:r>
              <a:rPr lang="lt-LT" dirty="0" smtClean="0"/>
              <a:t>palio mėn.</a:t>
            </a:r>
          </a:p>
          <a:p>
            <a:r>
              <a:rPr lang="lt-LT" dirty="0" smtClean="0"/>
              <a:t>Respondentai – 49 gimnazijos </a:t>
            </a:r>
          </a:p>
          <a:p>
            <a:pPr marL="0" indent="0">
              <a:buNone/>
            </a:pPr>
            <a:r>
              <a:rPr lang="lt-LT" dirty="0"/>
              <a:t>p</a:t>
            </a:r>
            <a:r>
              <a:rPr lang="lt-LT" dirty="0" smtClean="0"/>
              <a:t>edagogai. </a:t>
            </a:r>
          </a:p>
          <a:p>
            <a:endParaRPr lang="en-US" dirty="0"/>
          </a:p>
        </p:txBody>
      </p:sp>
      <p:pic>
        <p:nvPicPr>
          <p:cNvPr id="4" name="Picture 3"/>
          <p:cNvPicPr>
            <a:picLocks noChangeAspect="1"/>
          </p:cNvPicPr>
          <p:nvPr/>
        </p:nvPicPr>
        <p:blipFill>
          <a:blip r:embed="rId2"/>
          <a:stretch>
            <a:fillRect/>
          </a:stretch>
        </p:blipFill>
        <p:spPr>
          <a:xfrm>
            <a:off x="5908617" y="1494558"/>
            <a:ext cx="5330190" cy="3739089"/>
          </a:xfrm>
          <a:prstGeom prst="rect">
            <a:avLst/>
          </a:prstGeom>
        </p:spPr>
      </p:pic>
    </p:spTree>
    <p:extLst>
      <p:ext uri="{BB962C8B-B14F-4D97-AF65-F5344CB8AC3E}">
        <p14:creationId xmlns:p14="http://schemas.microsoft.com/office/powerpoint/2010/main" val="11764901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smtClean="0"/>
              <a:t>5 aukščiausios vertės</a:t>
            </a:r>
            <a:endParaRPr lang="en-US" dirty="0"/>
          </a:p>
        </p:txBody>
      </p:sp>
      <p:pic>
        <p:nvPicPr>
          <p:cNvPr id="154" name="Content Placeholder 153"/>
          <p:cNvPicPr>
            <a:picLocks noGrp="1" noChangeAspect="1"/>
          </p:cNvPicPr>
          <p:nvPr>
            <p:ph sz="quarter" idx="1"/>
          </p:nvPr>
        </p:nvPicPr>
        <p:blipFill rotWithShape="1">
          <a:blip r:embed="rId2"/>
          <a:srcRect t="30218"/>
          <a:stretch/>
        </p:blipFill>
        <p:spPr>
          <a:xfrm>
            <a:off x="609600" y="1645919"/>
            <a:ext cx="10903460" cy="3557848"/>
          </a:xfrm>
          <a:prstGeom prst="rect">
            <a:avLst/>
          </a:prstGeom>
        </p:spPr>
      </p:pic>
    </p:spTree>
    <p:extLst>
      <p:ext uri="{BB962C8B-B14F-4D97-AF65-F5344CB8AC3E}">
        <p14:creationId xmlns:p14="http://schemas.microsoft.com/office/powerpoint/2010/main" val="32924786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smtClean="0"/>
              <a:t>Dar aukštai (3,4) įvertintos šios sritys:</a:t>
            </a:r>
            <a:endParaRPr lang="en-US" dirty="0"/>
          </a:p>
        </p:txBody>
      </p:sp>
      <p:sp>
        <p:nvSpPr>
          <p:cNvPr id="3" name="Content Placeholder 2"/>
          <p:cNvSpPr>
            <a:spLocks noGrp="1"/>
          </p:cNvSpPr>
          <p:nvPr>
            <p:ph sz="quarter" idx="1"/>
          </p:nvPr>
        </p:nvSpPr>
        <p:spPr/>
        <p:txBody>
          <a:bodyPr/>
          <a:lstStyle/>
          <a:p>
            <a:r>
              <a:rPr lang="lt-LT" dirty="0" smtClean="0"/>
              <a:t>Asmenybės tapsmas 3,4</a:t>
            </a:r>
          </a:p>
          <a:p>
            <a:r>
              <a:rPr lang="lt-LT" dirty="0" smtClean="0"/>
              <a:t>Mokymosi </a:t>
            </a:r>
            <a:r>
              <a:rPr lang="lt-LT" dirty="0"/>
              <a:t>lūkesčiai ir mokinių skatinimas </a:t>
            </a:r>
            <a:r>
              <a:rPr lang="lt-LT" dirty="0" smtClean="0"/>
              <a:t>3,4</a:t>
            </a:r>
          </a:p>
          <a:p>
            <a:r>
              <a:rPr lang="lt-LT" dirty="0" smtClean="0"/>
              <a:t>Lyderystė 3,4</a:t>
            </a:r>
          </a:p>
          <a:p>
            <a:r>
              <a:rPr lang="lt-LT" dirty="0" smtClean="0"/>
              <a:t>Mokyklos savivalda 3,4</a:t>
            </a:r>
          </a:p>
          <a:p>
            <a:r>
              <a:rPr lang="lt-LT" dirty="0" smtClean="0"/>
              <a:t>Nuolatinis profesinis tobulėjimas 3,4</a:t>
            </a:r>
          </a:p>
          <a:p>
            <a:endParaRPr lang="lt-LT" dirty="0" smtClean="0"/>
          </a:p>
          <a:p>
            <a:endParaRPr lang="lt-LT" dirty="0" smtClean="0"/>
          </a:p>
          <a:p>
            <a:endParaRPr lang="en-US" dirty="0"/>
          </a:p>
        </p:txBody>
      </p:sp>
    </p:spTree>
    <p:extLst>
      <p:ext uri="{BB962C8B-B14F-4D97-AF65-F5344CB8AC3E}">
        <p14:creationId xmlns:p14="http://schemas.microsoft.com/office/powerpoint/2010/main" val="16603048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a:t>5 žemiausios vertės</a:t>
            </a:r>
            <a:endParaRPr lang="en-US" dirty="0"/>
          </a:p>
        </p:txBody>
      </p:sp>
      <p:pic>
        <p:nvPicPr>
          <p:cNvPr id="4" name="Content Placeholder 3"/>
          <p:cNvPicPr>
            <a:picLocks noGrp="1" noChangeAspect="1"/>
          </p:cNvPicPr>
          <p:nvPr>
            <p:ph sz="quarter" idx="1"/>
          </p:nvPr>
        </p:nvPicPr>
        <p:blipFill rotWithShape="1">
          <a:blip r:embed="rId2"/>
          <a:srcRect t="25782"/>
          <a:stretch/>
        </p:blipFill>
        <p:spPr>
          <a:xfrm>
            <a:off x="755552" y="1512915"/>
            <a:ext cx="11252680" cy="3965171"/>
          </a:xfrm>
          <a:prstGeom prst="rect">
            <a:avLst/>
          </a:prstGeom>
        </p:spPr>
      </p:pic>
    </p:spTree>
    <p:extLst>
      <p:ext uri="{BB962C8B-B14F-4D97-AF65-F5344CB8AC3E}">
        <p14:creationId xmlns:p14="http://schemas.microsoft.com/office/powerpoint/2010/main" val="27729381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t-LT" dirty="0" smtClean="0"/>
              <a:t>3,2 įvertintos šios sritys:</a:t>
            </a:r>
            <a:endParaRPr lang="en-US" dirty="0"/>
          </a:p>
        </p:txBody>
      </p:sp>
      <p:sp>
        <p:nvSpPr>
          <p:cNvPr id="3" name="Content Placeholder 2"/>
          <p:cNvSpPr>
            <a:spLocks noGrp="1"/>
          </p:cNvSpPr>
          <p:nvPr>
            <p:ph sz="quarter" idx="1"/>
          </p:nvPr>
        </p:nvSpPr>
        <p:spPr/>
        <p:txBody>
          <a:bodyPr/>
          <a:lstStyle/>
          <a:p>
            <a:r>
              <a:rPr lang="lt-LT" dirty="0" smtClean="0"/>
              <a:t>Mokymasis ne mokykloje 3,2</a:t>
            </a:r>
          </a:p>
          <a:p>
            <a:r>
              <a:rPr lang="lt-LT" dirty="0" smtClean="0"/>
              <a:t>Mokymasis virtualioje aplinkoje 3,2 </a:t>
            </a:r>
            <a:endParaRPr lang="en-US" dirty="0"/>
          </a:p>
        </p:txBody>
      </p:sp>
    </p:spTree>
    <p:extLst>
      <p:ext uri="{BB962C8B-B14F-4D97-AF65-F5344CB8AC3E}">
        <p14:creationId xmlns:p14="http://schemas.microsoft.com/office/powerpoint/2010/main" val="134906160"/>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igin">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3.xml><?xml version="1.0" encoding="utf-8"?>
<a:theme xmlns:a="http://schemas.openxmlformats.org/drawingml/2006/main" name="1_Origin">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4.xml><?xml version="1.0" encoding="utf-8"?>
<a:theme xmlns:a="http://schemas.openxmlformats.org/drawingml/2006/main" name="tf03431380">
  <a:themeElements>
    <a:clrScheme name="Popierius">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_9411656_TF03431380_TF03431380" id="{B1891B56-8C8D-4598-A3A0-0319BCDB1CA5}" vid="{FAA9DE3D-464E-4E15-98CB-08CA450ABB2B}"/>
    </a:ext>
  </a:extLst>
</a:theme>
</file>

<file path=ppt/theme/theme5.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1710</TotalTime>
  <Words>1060</Words>
  <Application>Microsoft Office PowerPoint</Application>
  <PresentationFormat>Plačiaekranė</PresentationFormat>
  <Paragraphs>209</Paragraphs>
  <Slides>42</Slides>
  <Notes>0</Notes>
  <HiddenSlides>0</HiddenSlides>
  <MMClips>0</MMClips>
  <ScaleCrop>false</ScaleCrop>
  <HeadingPairs>
    <vt:vector size="6" baseType="variant">
      <vt:variant>
        <vt:lpstr>Naudojami šriftai</vt:lpstr>
      </vt:variant>
      <vt:variant>
        <vt:i4>9</vt:i4>
      </vt:variant>
      <vt:variant>
        <vt:lpstr>Tema</vt:lpstr>
      </vt:variant>
      <vt:variant>
        <vt:i4>4</vt:i4>
      </vt:variant>
      <vt:variant>
        <vt:lpstr>Skaidrių pavadinimai</vt:lpstr>
      </vt:variant>
      <vt:variant>
        <vt:i4>42</vt:i4>
      </vt:variant>
    </vt:vector>
  </HeadingPairs>
  <TitlesOfParts>
    <vt:vector size="55" baseType="lpstr">
      <vt:lpstr>Arial</vt:lpstr>
      <vt:lpstr>Bookman Old Style</vt:lpstr>
      <vt:lpstr>Calibri</vt:lpstr>
      <vt:lpstr>Calibri Light</vt:lpstr>
      <vt:lpstr>Euphemia</vt:lpstr>
      <vt:lpstr>Gill Sans MT</vt:lpstr>
      <vt:lpstr>Plantagenet Cherokee</vt:lpstr>
      <vt:lpstr>Wingdings</vt:lpstr>
      <vt:lpstr>Wingdings 3</vt:lpstr>
      <vt:lpstr>„Office“ tema</vt:lpstr>
      <vt:lpstr>Origin</vt:lpstr>
      <vt:lpstr>1_Origin</vt:lpstr>
      <vt:lpstr>tf03431380</vt:lpstr>
      <vt:lpstr>Karmėlavos Balio Buračo gimnazija </vt:lpstr>
      <vt:lpstr>Planas 2019 m.</vt:lpstr>
      <vt:lpstr>Įsivertinimo rezultatai 2018 m. Lietuvos Respublikos mastu</vt:lpstr>
      <vt:lpstr>„PowerPoint“ pateiktis</vt:lpstr>
      <vt:lpstr>Platusis įsivertinimas 2019 </vt:lpstr>
      <vt:lpstr>5 aukščiausios vertės</vt:lpstr>
      <vt:lpstr>Dar aukštai (3,4) įvertintos šios sritys:</vt:lpstr>
      <vt:lpstr>5 žemiausios vertės</vt:lpstr>
      <vt:lpstr>3,2 įvertintos šios sritys:</vt:lpstr>
      <vt:lpstr>2015-2019 m. Plačiojo įsivertinimo apžvalga </vt:lpstr>
      <vt:lpstr>2015-2019 METAIS IŠSKIRTOS ŠIOS STIPRIOSIOS VEIKLOS SRITYS </vt:lpstr>
      <vt:lpstr>Rodiklio paaiškinimas</vt:lpstr>
      <vt:lpstr>2015-2019 IŠSKIRTOS ŠIOS TOBULINTINOS VEIKLOS SRITYS</vt:lpstr>
      <vt:lpstr>Rodiklio paaiškinimas</vt:lpstr>
      <vt:lpstr>Giluminis įsivertinimas (išsamesni tyrimai) </vt:lpstr>
      <vt:lpstr>Asmenybės tapsmas</vt:lpstr>
      <vt:lpstr>Mokymasis</vt:lpstr>
      <vt:lpstr>Respondentai </vt:lpstr>
      <vt:lpstr>Pedagogų pasiskirstymas pagal klases, kurioms dėsto</vt:lpstr>
      <vt:lpstr>Mokytojai </vt:lpstr>
      <vt:lpstr>Mokiniai </vt:lpstr>
      <vt:lpstr>Mokiniai </vt:lpstr>
      <vt:lpstr>Tėvai </vt:lpstr>
      <vt:lpstr>Tėvai domisi gimnazijos veikla</vt:lpstr>
      <vt:lpstr>Tėvai </vt:lpstr>
      <vt:lpstr>1.1.1. Asmenybės tapsmas 3,1 (Aldona Petkevičienė) </vt:lpstr>
      <vt:lpstr>2.3.1. Mokinių mokymasis 3.3 (Neringa Stasiūnienė) </vt:lpstr>
      <vt:lpstr>Balas gimnazijai (mokytojai) - 8,34</vt:lpstr>
      <vt:lpstr>Balas gimnazijai (tėvai) – 7,85</vt:lpstr>
      <vt:lpstr>Įvertinkite gimnazijos veiklą 1-10 balų sistemoje</vt:lpstr>
      <vt:lpstr>Gimnazijoje pakankamai dėmesio skiriama</vt:lpstr>
      <vt:lpstr>Papildomi mokytojų pastebėjimai</vt:lpstr>
      <vt:lpstr>Papildomi tėvelių pastebėjimai</vt:lpstr>
      <vt:lpstr>Papildomi tėvelių pastebėjimai (2)</vt:lpstr>
      <vt:lpstr>Papildomi tėvelių pastebėjimai (3)</vt:lpstr>
      <vt:lpstr>Papildomi tėvelių pastebėjimai (4)</vt:lpstr>
      <vt:lpstr>Papildomi tėvelių pastebėjimai (5)</vt:lpstr>
      <vt:lpstr>Išvados (plačiojo įsivertinimo)</vt:lpstr>
      <vt:lpstr>Išvados (giluminio tyrimo)</vt:lpstr>
      <vt:lpstr>Išvados (giluminio tyrimo)</vt:lpstr>
      <vt:lpstr>„PowerPoint“ pateiktis</vt:lpstr>
      <vt:lpstr>Refleksija Ką išgirdau?  Kahoot.it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Karmėlavos Balio Buračo gimnazija</dc:title>
  <dc:creator>Vartotojas</dc:creator>
  <cp:lastModifiedBy>Sandra Janušonienė</cp:lastModifiedBy>
  <cp:revision>181</cp:revision>
  <cp:lastPrinted>2019-11-27T06:44:25Z</cp:lastPrinted>
  <dcterms:created xsi:type="dcterms:W3CDTF">2018-11-23T17:54:59Z</dcterms:created>
  <dcterms:modified xsi:type="dcterms:W3CDTF">2019-11-27T07:00:58Z</dcterms:modified>
</cp:coreProperties>
</file>