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58" r:id="rId6"/>
    <p:sldId id="257" r:id="rId7"/>
    <p:sldId id="298" r:id="rId8"/>
    <p:sldId id="268" r:id="rId9"/>
    <p:sldId id="260" r:id="rId10"/>
    <p:sldId id="327" r:id="rId11"/>
    <p:sldId id="261" r:id="rId12"/>
    <p:sldId id="289" r:id="rId13"/>
    <p:sldId id="266" r:id="rId14"/>
    <p:sldId id="262" r:id="rId15"/>
    <p:sldId id="290" r:id="rId16"/>
    <p:sldId id="293" r:id="rId17"/>
    <p:sldId id="267" r:id="rId18"/>
    <p:sldId id="269" r:id="rId19"/>
    <p:sldId id="272" r:id="rId20"/>
    <p:sldId id="303" r:id="rId21"/>
    <p:sldId id="271" r:id="rId22"/>
    <p:sldId id="265" r:id="rId23"/>
    <p:sldId id="302" r:id="rId24"/>
    <p:sldId id="273" r:id="rId25"/>
    <p:sldId id="304" r:id="rId26"/>
    <p:sldId id="312" r:id="rId27"/>
    <p:sldId id="274" r:id="rId28"/>
    <p:sldId id="294" r:id="rId29"/>
    <p:sldId id="295" r:id="rId30"/>
    <p:sldId id="275" r:id="rId31"/>
    <p:sldId id="276" r:id="rId32"/>
    <p:sldId id="317" r:id="rId33"/>
    <p:sldId id="277" r:id="rId34"/>
    <p:sldId id="282" r:id="rId35"/>
    <p:sldId id="296" r:id="rId36"/>
    <p:sldId id="283" r:id="rId37"/>
    <p:sldId id="278" r:id="rId38"/>
    <p:sldId id="281" r:id="rId39"/>
    <p:sldId id="284" r:id="rId40"/>
    <p:sldId id="279" r:id="rId41"/>
    <p:sldId id="280" r:id="rId42"/>
    <p:sldId id="285" r:id="rId43"/>
    <p:sldId id="286" r:id="rId44"/>
    <p:sldId id="297" r:id="rId45"/>
    <p:sldId id="299" r:id="rId46"/>
    <p:sldId id="301" r:id="rId47"/>
    <p:sldId id="309" r:id="rId48"/>
    <p:sldId id="310" r:id="rId49"/>
    <p:sldId id="311" r:id="rId50"/>
    <p:sldId id="313" r:id="rId51"/>
    <p:sldId id="314" r:id="rId52"/>
    <p:sldId id="319" r:id="rId53"/>
    <p:sldId id="320" r:id="rId54"/>
    <p:sldId id="321" r:id="rId55"/>
    <p:sldId id="323" r:id="rId56"/>
    <p:sldId id="324" r:id="rId57"/>
    <p:sldId id="322" r:id="rId58"/>
    <p:sldId id="325" r:id="rId59"/>
    <p:sldId id="326" r:id="rId60"/>
    <p:sldId id="316" r:id="rId61"/>
    <p:sldId id="315" r:id="rId62"/>
    <p:sldId id="318" r:id="rId63"/>
    <p:sldId id="306" r:id="rId64"/>
    <p:sldId id="307" r:id="rId65"/>
    <p:sldId id="329" r:id="rId66"/>
    <p:sldId id="328" r:id="rId6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374" autoAdjust="0"/>
  </p:normalViewPr>
  <p:slideViewPr>
    <p:cSldViewPr snapToGrid="0">
      <p:cViewPr>
        <p:scale>
          <a:sx n="79" d="100"/>
          <a:sy n="79" d="100"/>
        </p:scale>
        <p:origin x="-84"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darbalapis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darbalapis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darbalapis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darbalapis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darbalapis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darbalapis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Stulpelis3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5 kl.</c:v>
                </c:pt>
                <c:pt idx="1">
                  <c:v>6 kl.</c:v>
                </c:pt>
                <c:pt idx="2">
                  <c:v>7 kl.</c:v>
                </c:pt>
                <c:pt idx="3">
                  <c:v>8 kl.</c:v>
                </c:pt>
                <c:pt idx="4">
                  <c:v>9 kl.</c:v>
                </c:pt>
                <c:pt idx="5">
                  <c:v>10 kl.</c:v>
                </c:pt>
                <c:pt idx="6">
                  <c:v>11 kl.</c:v>
                </c:pt>
                <c:pt idx="7">
                  <c:v>12 kl.</c:v>
                </c:pt>
              </c:strCache>
            </c:strRef>
          </c:cat>
          <c:val>
            <c:numRef>
              <c:f>Lapas1!$B$2:$B$9</c:f>
              <c:numCache>
                <c:formatCode>General</c:formatCode>
                <c:ptCount val="8"/>
                <c:pt idx="0">
                  <c:v>3.9</c:v>
                </c:pt>
                <c:pt idx="1">
                  <c:v>3.6</c:v>
                </c:pt>
                <c:pt idx="2">
                  <c:v>3.8</c:v>
                </c:pt>
                <c:pt idx="3">
                  <c:v>3.5</c:v>
                </c:pt>
                <c:pt idx="4">
                  <c:v>3.6</c:v>
                </c:pt>
                <c:pt idx="5">
                  <c:v>3.4</c:v>
                </c:pt>
                <c:pt idx="6">
                  <c:v>3.6</c:v>
                </c:pt>
                <c:pt idx="7">
                  <c:v>3.4</c:v>
                </c:pt>
              </c:numCache>
            </c:numRef>
          </c:val>
          <c:extLst xmlns:c16r2="http://schemas.microsoft.com/office/drawing/2015/06/chart">
            <c:ext xmlns:c16="http://schemas.microsoft.com/office/drawing/2014/chart" uri="{C3380CC4-5D6E-409C-BE32-E72D297353CC}">
              <c16:uniqueId val="{00000000-B309-4B0A-8E13-C79449710172}"/>
            </c:ext>
          </c:extLst>
        </c:ser>
        <c:dLbls>
          <c:showLegendKey val="0"/>
          <c:showVal val="0"/>
          <c:showCatName val="0"/>
          <c:showSerName val="0"/>
          <c:showPercent val="0"/>
          <c:showBubbleSize val="0"/>
        </c:dLbls>
        <c:gapWidth val="219"/>
        <c:overlap val="-27"/>
        <c:axId val="32460800"/>
        <c:axId val="32462336"/>
      </c:barChart>
      <c:catAx>
        <c:axId val="3246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2462336"/>
        <c:crosses val="autoZero"/>
        <c:auto val="1"/>
        <c:lblAlgn val="ctr"/>
        <c:lblOffset val="100"/>
        <c:noMultiLvlLbl val="0"/>
      </c:catAx>
      <c:valAx>
        <c:axId val="3246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246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Lapas1!$B$1</c:f>
              <c:strCache>
                <c:ptCount val="1"/>
                <c:pt idx="0">
                  <c:v>Stulpelis3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5 kl.</c:v>
                </c:pt>
                <c:pt idx="1">
                  <c:v>6 kl.</c:v>
                </c:pt>
                <c:pt idx="2">
                  <c:v>7 kl.</c:v>
                </c:pt>
                <c:pt idx="3">
                  <c:v>8 kl.</c:v>
                </c:pt>
                <c:pt idx="4">
                  <c:v>9 kl.</c:v>
                </c:pt>
                <c:pt idx="5">
                  <c:v>10 kl.</c:v>
                </c:pt>
                <c:pt idx="6">
                  <c:v>11 kl.</c:v>
                </c:pt>
                <c:pt idx="7">
                  <c:v>12 kl.</c:v>
                </c:pt>
              </c:strCache>
            </c:strRef>
          </c:cat>
          <c:val>
            <c:numRef>
              <c:f>Lapas1!$B$2:$B$9</c:f>
              <c:numCache>
                <c:formatCode>General</c:formatCode>
                <c:ptCount val="8"/>
                <c:pt idx="0">
                  <c:v>3.4</c:v>
                </c:pt>
                <c:pt idx="1">
                  <c:v>2</c:v>
                </c:pt>
                <c:pt idx="2">
                  <c:v>2.7</c:v>
                </c:pt>
                <c:pt idx="3">
                  <c:v>2.2000000000000002</c:v>
                </c:pt>
                <c:pt idx="4">
                  <c:v>2.2000000000000002</c:v>
                </c:pt>
                <c:pt idx="5">
                  <c:v>2.1</c:v>
                </c:pt>
                <c:pt idx="6">
                  <c:v>2.2000000000000002</c:v>
                </c:pt>
                <c:pt idx="7">
                  <c:v>2.2999999999999998</c:v>
                </c:pt>
              </c:numCache>
            </c:numRef>
          </c:val>
          <c:extLst xmlns:c16r2="http://schemas.microsoft.com/office/drawing/2015/06/chart">
            <c:ext xmlns:c16="http://schemas.microsoft.com/office/drawing/2014/chart" uri="{C3380CC4-5D6E-409C-BE32-E72D297353CC}">
              <c16:uniqueId val="{00000000-B309-4B0A-8E13-C79449710172}"/>
            </c:ext>
          </c:extLst>
        </c:ser>
        <c:dLbls>
          <c:showLegendKey val="0"/>
          <c:showVal val="0"/>
          <c:showCatName val="0"/>
          <c:showSerName val="0"/>
          <c:showPercent val="0"/>
          <c:showBubbleSize val="0"/>
        </c:dLbls>
        <c:gapWidth val="219"/>
        <c:overlap val="-27"/>
        <c:axId val="33130368"/>
        <c:axId val="33131904"/>
      </c:barChart>
      <c:catAx>
        <c:axId val="3313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3131904"/>
        <c:crosses val="autoZero"/>
        <c:auto val="1"/>
        <c:lblAlgn val="ctr"/>
        <c:lblOffset val="100"/>
        <c:noMultiLvlLbl val="0"/>
      </c:catAx>
      <c:valAx>
        <c:axId val="3313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3130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1 seka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5 kl. </c:v>
                </c:pt>
                <c:pt idx="1">
                  <c:v>6 kl. </c:v>
                </c:pt>
                <c:pt idx="2">
                  <c:v>7 kl. </c:v>
                </c:pt>
                <c:pt idx="3">
                  <c:v>8 kl. </c:v>
                </c:pt>
                <c:pt idx="4">
                  <c:v>9 kl. </c:v>
                </c:pt>
                <c:pt idx="5">
                  <c:v>10 kl. </c:v>
                </c:pt>
                <c:pt idx="6">
                  <c:v>11 kl. </c:v>
                </c:pt>
                <c:pt idx="7">
                  <c:v>12 kl. </c:v>
                </c:pt>
              </c:strCache>
            </c:strRef>
          </c:cat>
          <c:val>
            <c:numRef>
              <c:f>Lapas1!$B$2:$B$9</c:f>
              <c:numCache>
                <c:formatCode>General</c:formatCode>
                <c:ptCount val="8"/>
                <c:pt idx="0">
                  <c:v>3.4</c:v>
                </c:pt>
                <c:pt idx="1">
                  <c:v>2.4</c:v>
                </c:pt>
                <c:pt idx="2">
                  <c:v>2.7</c:v>
                </c:pt>
                <c:pt idx="3">
                  <c:v>2.9</c:v>
                </c:pt>
                <c:pt idx="4">
                  <c:v>2.2999999999999998</c:v>
                </c:pt>
                <c:pt idx="5">
                  <c:v>2.5</c:v>
                </c:pt>
                <c:pt idx="6">
                  <c:v>2.9</c:v>
                </c:pt>
                <c:pt idx="7">
                  <c:v>2.1</c:v>
                </c:pt>
              </c:numCache>
            </c:numRef>
          </c:val>
          <c:extLst xmlns:c16r2="http://schemas.microsoft.com/office/drawing/2015/06/chart">
            <c:ext xmlns:c16="http://schemas.microsoft.com/office/drawing/2014/chart" uri="{C3380CC4-5D6E-409C-BE32-E72D297353CC}">
              <c16:uniqueId val="{00000000-CBD8-4AF2-A9AF-B978E1054821}"/>
            </c:ext>
          </c:extLst>
        </c:ser>
        <c:ser>
          <c:idx val="1"/>
          <c:order val="1"/>
          <c:tx>
            <c:strRef>
              <c:f>Lapas1!$C$1</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5 kl. </c:v>
                </c:pt>
                <c:pt idx="1">
                  <c:v>6 kl. </c:v>
                </c:pt>
                <c:pt idx="2">
                  <c:v>7 kl. </c:v>
                </c:pt>
                <c:pt idx="3">
                  <c:v>8 kl. </c:v>
                </c:pt>
                <c:pt idx="4">
                  <c:v>9 kl. </c:v>
                </c:pt>
                <c:pt idx="5">
                  <c:v>10 kl. </c:v>
                </c:pt>
                <c:pt idx="6">
                  <c:v>11 kl. </c:v>
                </c:pt>
                <c:pt idx="7">
                  <c:v>12 kl. </c:v>
                </c:pt>
              </c:strCache>
            </c:strRef>
          </c:cat>
          <c:val>
            <c:numRef>
              <c:f>Lapas1!$C$2:$C$9</c:f>
              <c:numCache>
                <c:formatCode>General</c:formatCode>
                <c:ptCount val="8"/>
              </c:numCache>
            </c:numRef>
          </c:val>
          <c:extLst xmlns:c16r2="http://schemas.microsoft.com/office/drawing/2015/06/chart">
            <c:ext xmlns:c16="http://schemas.microsoft.com/office/drawing/2014/chart" uri="{C3380CC4-5D6E-409C-BE32-E72D297353CC}">
              <c16:uniqueId val="{00000001-CBD8-4AF2-A9AF-B978E1054821}"/>
            </c:ext>
          </c:extLst>
        </c:ser>
        <c:ser>
          <c:idx val="2"/>
          <c:order val="2"/>
          <c:tx>
            <c:strRef>
              <c:f>Lapas1!$D$1</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Lapas1!$A$2:$A$9</c:f>
              <c:strCache>
                <c:ptCount val="8"/>
                <c:pt idx="0">
                  <c:v>5 kl. </c:v>
                </c:pt>
                <c:pt idx="1">
                  <c:v>6 kl. </c:v>
                </c:pt>
                <c:pt idx="2">
                  <c:v>7 kl. </c:v>
                </c:pt>
                <c:pt idx="3">
                  <c:v>8 kl. </c:v>
                </c:pt>
                <c:pt idx="4">
                  <c:v>9 kl. </c:v>
                </c:pt>
                <c:pt idx="5">
                  <c:v>10 kl. </c:v>
                </c:pt>
                <c:pt idx="6">
                  <c:v>11 kl. </c:v>
                </c:pt>
                <c:pt idx="7">
                  <c:v>12 kl. </c:v>
                </c:pt>
              </c:strCache>
            </c:strRef>
          </c:cat>
          <c:val>
            <c:numRef>
              <c:f>Lapas1!$D$2:$D$9</c:f>
              <c:numCache>
                <c:formatCode>General</c:formatCode>
                <c:ptCount val="8"/>
              </c:numCache>
            </c:numRef>
          </c:val>
          <c:extLst xmlns:c16r2="http://schemas.microsoft.com/office/drawing/2015/06/chart">
            <c:ext xmlns:c16="http://schemas.microsoft.com/office/drawing/2014/chart" uri="{C3380CC4-5D6E-409C-BE32-E72D297353CC}">
              <c16:uniqueId val="{00000002-CBD8-4AF2-A9AF-B978E1054821}"/>
            </c:ext>
          </c:extLst>
        </c:ser>
        <c:dLbls>
          <c:dLblPos val="outEnd"/>
          <c:showLegendKey val="0"/>
          <c:showVal val="1"/>
          <c:showCatName val="0"/>
          <c:showSerName val="0"/>
          <c:showPercent val="0"/>
          <c:showBubbleSize val="0"/>
        </c:dLbls>
        <c:gapWidth val="219"/>
        <c:overlap val="-27"/>
        <c:axId val="36703616"/>
        <c:axId val="36721792"/>
      </c:barChart>
      <c:catAx>
        <c:axId val="3670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6721792"/>
        <c:crosses val="autoZero"/>
        <c:auto val="1"/>
        <c:lblAlgn val="ctr"/>
        <c:lblOffset val="100"/>
        <c:noMultiLvlLbl val="0"/>
      </c:catAx>
      <c:valAx>
        <c:axId val="3672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670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Lapas1!$B$1</c:f>
              <c:strCache>
                <c:ptCount val="1"/>
                <c:pt idx="0">
                  <c:v>Pardavimas</c:v>
                </c:pt>
              </c:strCache>
            </c:strRef>
          </c:tx>
          <c:dPt>
            <c:idx val="0"/>
            <c:bubble3D val="0"/>
            <c:explosion val="3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1D0-4D9E-B342-F7C7B42CC7A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7AC-4FA9-925D-D312FF1831C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7AC-4FA9-925D-D312FF1831C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7AC-4FA9-925D-D312FF1831C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7AC-4FA9-925D-D312FF1831C0}"/>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7AC-4FA9-925D-D312FF1831C0}"/>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7AC-4FA9-925D-D312FF1831C0}"/>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7AC-4FA9-925D-D312FF1831C0}"/>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17AC-4FA9-925D-D312FF1831C0}"/>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17AC-4FA9-925D-D312FF1831C0}"/>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17AC-4FA9-925D-D312FF1831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Lapas1!$A$2:$A$21</c:f>
              <c:strCache>
                <c:ptCount val="11"/>
                <c:pt idx="0">
                  <c:v>Anglų kalba</c:v>
                </c:pt>
                <c:pt idx="1">
                  <c:v>Matematika</c:v>
                </c:pt>
                <c:pt idx="2">
                  <c:v>Kūno kultūra</c:v>
                </c:pt>
                <c:pt idx="3">
                  <c:v>Lietuvių kalba ir literatūra</c:v>
                </c:pt>
                <c:pt idx="4">
                  <c:v>Istorija</c:v>
                </c:pt>
                <c:pt idx="5">
                  <c:v>Dailė</c:v>
                </c:pt>
                <c:pt idx="6">
                  <c:v>Fizika</c:v>
                </c:pt>
                <c:pt idx="7">
                  <c:v>Biologija</c:v>
                </c:pt>
                <c:pt idx="8">
                  <c:v>Technologijos</c:v>
                </c:pt>
                <c:pt idx="9">
                  <c:v>Informacinės technologijos</c:v>
                </c:pt>
                <c:pt idx="10">
                  <c:v>Chemija</c:v>
                </c:pt>
              </c:strCache>
            </c:strRef>
          </c:cat>
          <c:val>
            <c:numRef>
              <c:f>Lapas1!$B$2:$B$21</c:f>
              <c:numCache>
                <c:formatCode>General</c:formatCode>
                <c:ptCount val="11"/>
                <c:pt idx="0">
                  <c:v>52</c:v>
                </c:pt>
                <c:pt idx="1">
                  <c:v>50</c:v>
                </c:pt>
                <c:pt idx="2">
                  <c:v>48</c:v>
                </c:pt>
                <c:pt idx="3">
                  <c:v>42</c:v>
                </c:pt>
                <c:pt idx="4">
                  <c:v>23</c:v>
                </c:pt>
                <c:pt idx="5">
                  <c:v>22</c:v>
                </c:pt>
                <c:pt idx="6">
                  <c:v>22</c:v>
                </c:pt>
                <c:pt idx="7">
                  <c:v>21</c:v>
                </c:pt>
                <c:pt idx="8">
                  <c:v>15</c:v>
                </c:pt>
                <c:pt idx="9">
                  <c:v>13</c:v>
                </c:pt>
                <c:pt idx="10">
                  <c:v>10</c:v>
                </c:pt>
              </c:numCache>
            </c:numRef>
          </c:val>
          <c:extLst xmlns:c16r2="http://schemas.microsoft.com/office/drawing/2015/06/chart">
            <c:ext xmlns:c16="http://schemas.microsoft.com/office/drawing/2014/chart" uri="{C3380CC4-5D6E-409C-BE32-E72D297353CC}">
              <c16:uniqueId val="{00000000-D1D0-4D9E-B342-F7C7B42CC7A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Lapas1!$B$1</c:f>
              <c:strCache>
                <c:ptCount val="1"/>
                <c:pt idx="0">
                  <c:v>Pardavimas</c:v>
                </c:pt>
              </c:strCache>
            </c:strRef>
          </c:tx>
          <c:dPt>
            <c:idx val="0"/>
            <c:bubble3D val="0"/>
            <c:explosion val="12"/>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16F-43FD-A98C-5BC8DE9B734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093-44C8-BFB0-4B331DD163E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093-44C8-BFB0-4B331DD163E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093-44C8-BFB0-4B331DD163E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093-44C8-BFB0-4B331DD163E6}"/>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093-44C8-BFB0-4B331DD163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Lapas1!$A$2:$A$7</c:f>
              <c:strCache>
                <c:ptCount val="6"/>
                <c:pt idx="0">
                  <c:v>1.       Lietuvių kalba ir literatūra</c:v>
                </c:pt>
                <c:pt idx="1">
                  <c:v>2.       Matematika</c:v>
                </c:pt>
                <c:pt idx="2">
                  <c:v>3.       Anglų kalba</c:v>
                </c:pt>
                <c:pt idx="3">
                  <c:v>4.       „Jokioje“</c:v>
                </c:pt>
                <c:pt idx="4">
                  <c:v>5.       Antroji užsienio k. (vokiečių, rusų, prancūzų)</c:v>
                </c:pt>
                <c:pt idx="5">
                  <c:v>6.       Kūno kultūra</c:v>
                </c:pt>
              </c:strCache>
            </c:strRef>
          </c:cat>
          <c:val>
            <c:numRef>
              <c:f>Lapas1!$B$2:$B$7</c:f>
              <c:numCache>
                <c:formatCode>General</c:formatCode>
                <c:ptCount val="6"/>
                <c:pt idx="0">
                  <c:v>86</c:v>
                </c:pt>
                <c:pt idx="1">
                  <c:v>78</c:v>
                </c:pt>
                <c:pt idx="2">
                  <c:v>29</c:v>
                </c:pt>
                <c:pt idx="3">
                  <c:v>15</c:v>
                </c:pt>
                <c:pt idx="4">
                  <c:v>14</c:v>
                </c:pt>
                <c:pt idx="5">
                  <c:v>10</c:v>
                </c:pt>
              </c:numCache>
            </c:numRef>
          </c:val>
          <c:extLst xmlns:c16r2="http://schemas.microsoft.com/office/drawing/2015/06/chart">
            <c:ext xmlns:c16="http://schemas.microsoft.com/office/drawing/2014/chart" uri="{C3380CC4-5D6E-409C-BE32-E72D297353CC}">
              <c16:uniqueId val="{00000000-416F-43FD-A98C-5BC8DE9B734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9579232283472"/>
          <c:y val="4.1406124421375222E-2"/>
          <c:w val="0.54895853838582676"/>
          <c:h val="0.82343775692435062"/>
        </c:manualLayout>
      </c:layout>
      <c:pieChart>
        <c:varyColors val="1"/>
        <c:ser>
          <c:idx val="0"/>
          <c:order val="0"/>
          <c:tx>
            <c:strRef>
              <c:f>Lapas1!$B$1</c:f>
              <c:strCache>
                <c:ptCount val="1"/>
                <c:pt idx="0">
                  <c:v>Stulpelis1</c:v>
                </c:pt>
              </c:strCache>
            </c:strRef>
          </c:tx>
          <c:dPt>
            <c:idx val="0"/>
            <c:bubble3D val="0"/>
            <c:explosion val="14"/>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4E3-4EE2-A95A-96B7B0ADBDB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B82-4CCA-9257-F58EAE77BBD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B82-4CCA-9257-F58EAE77BBD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B82-4CCA-9257-F58EAE77BBD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2B82-4CCA-9257-F58EAE77B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Lapas1!$A$2:$A$6</c:f>
              <c:strCache>
                <c:ptCount val="5"/>
                <c:pt idx="0">
                  <c:v>Neturime, viskas gerai</c:v>
                </c:pt>
                <c:pt idx="1">
                  <c:v>Trūksta bendradarbiavimo iš mokytojų pusės</c:v>
                </c:pt>
                <c:pt idx="2">
                  <c:v>Nepatenkinti valgyklos meniu, kainomis</c:v>
                </c:pt>
                <c:pt idx="3">
                  <c:v>Maža būrelių pasiūla</c:v>
                </c:pt>
                <c:pt idx="4">
                  <c:v>Laiku nepildomas dienynas</c:v>
                </c:pt>
              </c:strCache>
            </c:strRef>
          </c:cat>
          <c:val>
            <c:numRef>
              <c:f>Lapas1!$B$2:$B$6</c:f>
              <c:numCache>
                <c:formatCode>General</c:formatCode>
                <c:ptCount val="5"/>
                <c:pt idx="0">
                  <c:v>47</c:v>
                </c:pt>
                <c:pt idx="1">
                  <c:v>7</c:v>
                </c:pt>
                <c:pt idx="2">
                  <c:v>3</c:v>
                </c:pt>
                <c:pt idx="3">
                  <c:v>3</c:v>
                </c:pt>
                <c:pt idx="4">
                  <c:v>2</c:v>
                </c:pt>
              </c:numCache>
            </c:numRef>
          </c:val>
          <c:extLst xmlns:c16r2="http://schemas.microsoft.com/office/drawing/2015/06/chart">
            <c:ext xmlns:c16="http://schemas.microsoft.com/office/drawing/2014/chart" uri="{C3380CC4-5D6E-409C-BE32-E72D297353CC}">
              <c16:uniqueId val="{00000000-74E3-4EE2-A95A-96B7B0ADBDB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t-LT"/>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8F806-D0C4-4D24-A384-7BA0B888929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lt-LT"/>
        </a:p>
      </dgm:t>
    </dgm:pt>
    <dgm:pt modelId="{346DDB2F-3B96-43EC-A226-783865B95650}">
      <dgm:prSet phldrT="[Tekstas]"/>
      <dgm:spPr/>
      <dgm:t>
        <a:bodyPr/>
        <a:lstStyle/>
        <a:p>
          <a:r>
            <a:rPr lang="lt-LT" dirty="0" smtClean="0"/>
            <a:t>2018</a:t>
          </a:r>
          <a:endParaRPr lang="lt-LT" dirty="0"/>
        </a:p>
      </dgm:t>
    </dgm:pt>
    <dgm:pt modelId="{7F670C00-5E79-47F2-8320-991F7AF46D7B}" type="parTrans" cxnId="{17991342-B594-4F74-8820-A440880242F4}">
      <dgm:prSet/>
      <dgm:spPr/>
      <dgm:t>
        <a:bodyPr/>
        <a:lstStyle/>
        <a:p>
          <a:endParaRPr lang="lt-LT"/>
        </a:p>
      </dgm:t>
    </dgm:pt>
    <dgm:pt modelId="{B33ED919-371C-44C3-AA01-4011BBF783BB}" type="sibTrans" cxnId="{17991342-B594-4F74-8820-A440880242F4}">
      <dgm:prSet/>
      <dgm:spPr/>
      <dgm:t>
        <a:bodyPr/>
        <a:lstStyle/>
        <a:p>
          <a:endParaRPr lang="lt-LT"/>
        </a:p>
      </dgm:t>
    </dgm:pt>
    <dgm:pt modelId="{240EC9BF-F3B1-42A9-A716-FECBFB5C69BD}">
      <dgm:prSet phldrT="[Tekstas]"/>
      <dgm:spPr/>
      <dgm:t>
        <a:bodyPr/>
        <a:lstStyle/>
        <a:p>
          <a:r>
            <a:rPr lang="lt-LT" dirty="0" smtClean="0"/>
            <a:t>2017</a:t>
          </a:r>
          <a:endParaRPr lang="lt-LT" dirty="0"/>
        </a:p>
      </dgm:t>
    </dgm:pt>
    <dgm:pt modelId="{C9D3BF9F-E438-4E01-B8BE-B45303006648}" type="parTrans" cxnId="{3D218CAA-E2AC-426B-93B4-91A28F973826}">
      <dgm:prSet/>
      <dgm:spPr/>
      <dgm:t>
        <a:bodyPr/>
        <a:lstStyle/>
        <a:p>
          <a:endParaRPr lang="lt-LT"/>
        </a:p>
      </dgm:t>
    </dgm:pt>
    <dgm:pt modelId="{ABECD12D-822B-40F1-9070-282668958FED}" type="sibTrans" cxnId="{3D218CAA-E2AC-426B-93B4-91A28F973826}">
      <dgm:prSet/>
      <dgm:spPr/>
      <dgm:t>
        <a:bodyPr/>
        <a:lstStyle/>
        <a:p>
          <a:endParaRPr lang="lt-LT"/>
        </a:p>
      </dgm:t>
    </dgm:pt>
    <dgm:pt modelId="{55751F3B-DCAA-4924-9177-2A32AC062994}" type="pres">
      <dgm:prSet presAssocID="{CA78F806-D0C4-4D24-A384-7BA0B888929B}" presName="compositeShape" presStyleCnt="0">
        <dgm:presLayoutVars>
          <dgm:chMax val="2"/>
          <dgm:dir/>
          <dgm:resizeHandles val="exact"/>
        </dgm:presLayoutVars>
      </dgm:prSet>
      <dgm:spPr/>
      <dgm:t>
        <a:bodyPr/>
        <a:lstStyle/>
        <a:p>
          <a:endParaRPr lang="lt-LT"/>
        </a:p>
      </dgm:t>
    </dgm:pt>
    <dgm:pt modelId="{959EF433-4C4C-472A-AE1D-2FC60D28579F}" type="pres">
      <dgm:prSet presAssocID="{CA78F806-D0C4-4D24-A384-7BA0B888929B}" presName="divider" presStyleLbl="fgShp" presStyleIdx="0" presStyleCnt="1"/>
      <dgm:spPr/>
    </dgm:pt>
    <dgm:pt modelId="{4252D5DA-F010-4714-BFD6-EB237C244C58}" type="pres">
      <dgm:prSet presAssocID="{346DDB2F-3B96-43EC-A226-783865B95650}" presName="downArrow" presStyleLbl="node1" presStyleIdx="0" presStyleCnt="2"/>
      <dgm:spPr/>
    </dgm:pt>
    <dgm:pt modelId="{C137A530-D702-4A67-BA6C-C4DED29D4617}" type="pres">
      <dgm:prSet presAssocID="{346DDB2F-3B96-43EC-A226-783865B95650}" presName="downArrowText" presStyleLbl="revTx" presStyleIdx="0" presStyleCnt="2">
        <dgm:presLayoutVars>
          <dgm:bulletEnabled val="1"/>
        </dgm:presLayoutVars>
      </dgm:prSet>
      <dgm:spPr/>
      <dgm:t>
        <a:bodyPr/>
        <a:lstStyle/>
        <a:p>
          <a:endParaRPr lang="lt-LT"/>
        </a:p>
      </dgm:t>
    </dgm:pt>
    <dgm:pt modelId="{2D3ED288-8E24-45D8-813F-5FF1573C54E6}" type="pres">
      <dgm:prSet presAssocID="{240EC9BF-F3B1-42A9-A716-FECBFB5C69BD}" presName="upArrow" presStyleLbl="node1" presStyleIdx="1" presStyleCnt="2"/>
      <dgm:spPr/>
    </dgm:pt>
    <dgm:pt modelId="{4148ADBE-4902-4414-B421-190AD2A72A3A}" type="pres">
      <dgm:prSet presAssocID="{240EC9BF-F3B1-42A9-A716-FECBFB5C69BD}" presName="upArrowText" presStyleLbl="revTx" presStyleIdx="1" presStyleCnt="2">
        <dgm:presLayoutVars>
          <dgm:bulletEnabled val="1"/>
        </dgm:presLayoutVars>
      </dgm:prSet>
      <dgm:spPr/>
      <dgm:t>
        <a:bodyPr/>
        <a:lstStyle/>
        <a:p>
          <a:endParaRPr lang="lt-LT"/>
        </a:p>
      </dgm:t>
    </dgm:pt>
  </dgm:ptLst>
  <dgm:cxnLst>
    <dgm:cxn modelId="{3D218CAA-E2AC-426B-93B4-91A28F973826}" srcId="{CA78F806-D0C4-4D24-A384-7BA0B888929B}" destId="{240EC9BF-F3B1-42A9-A716-FECBFB5C69BD}" srcOrd="1" destOrd="0" parTransId="{C9D3BF9F-E438-4E01-B8BE-B45303006648}" sibTransId="{ABECD12D-822B-40F1-9070-282668958FED}"/>
    <dgm:cxn modelId="{3C40E7DB-94FF-49FA-B8F8-87D9075054FA}" type="presOf" srcId="{240EC9BF-F3B1-42A9-A716-FECBFB5C69BD}" destId="{4148ADBE-4902-4414-B421-190AD2A72A3A}" srcOrd="0" destOrd="0" presId="urn:microsoft.com/office/officeart/2005/8/layout/arrow3"/>
    <dgm:cxn modelId="{D9599B71-CC20-49AC-9C68-F3AC56FB3871}" type="presOf" srcId="{346DDB2F-3B96-43EC-A226-783865B95650}" destId="{C137A530-D702-4A67-BA6C-C4DED29D4617}" srcOrd="0" destOrd="0" presId="urn:microsoft.com/office/officeart/2005/8/layout/arrow3"/>
    <dgm:cxn modelId="{17991342-B594-4F74-8820-A440880242F4}" srcId="{CA78F806-D0C4-4D24-A384-7BA0B888929B}" destId="{346DDB2F-3B96-43EC-A226-783865B95650}" srcOrd="0" destOrd="0" parTransId="{7F670C00-5E79-47F2-8320-991F7AF46D7B}" sibTransId="{B33ED919-371C-44C3-AA01-4011BBF783BB}"/>
    <dgm:cxn modelId="{5942E592-707E-4F08-9A3B-2295455101A7}" type="presOf" srcId="{CA78F806-D0C4-4D24-A384-7BA0B888929B}" destId="{55751F3B-DCAA-4924-9177-2A32AC062994}" srcOrd="0" destOrd="0" presId="urn:microsoft.com/office/officeart/2005/8/layout/arrow3"/>
    <dgm:cxn modelId="{B2EA5A42-7F46-42AE-B409-42AF9493ADFC}" type="presParOf" srcId="{55751F3B-DCAA-4924-9177-2A32AC062994}" destId="{959EF433-4C4C-472A-AE1D-2FC60D28579F}" srcOrd="0" destOrd="0" presId="urn:microsoft.com/office/officeart/2005/8/layout/arrow3"/>
    <dgm:cxn modelId="{744B6606-2745-4E8C-90D1-DDF96DF31AAA}" type="presParOf" srcId="{55751F3B-DCAA-4924-9177-2A32AC062994}" destId="{4252D5DA-F010-4714-BFD6-EB237C244C58}" srcOrd="1" destOrd="0" presId="urn:microsoft.com/office/officeart/2005/8/layout/arrow3"/>
    <dgm:cxn modelId="{41CA3C24-08FA-466F-BF1C-09E5A82CED45}" type="presParOf" srcId="{55751F3B-DCAA-4924-9177-2A32AC062994}" destId="{C137A530-D702-4A67-BA6C-C4DED29D4617}" srcOrd="2" destOrd="0" presId="urn:microsoft.com/office/officeart/2005/8/layout/arrow3"/>
    <dgm:cxn modelId="{72027F07-FBA3-4023-A234-0C3105B3F704}" type="presParOf" srcId="{55751F3B-DCAA-4924-9177-2A32AC062994}" destId="{2D3ED288-8E24-45D8-813F-5FF1573C54E6}" srcOrd="3" destOrd="0" presId="urn:microsoft.com/office/officeart/2005/8/layout/arrow3"/>
    <dgm:cxn modelId="{2D4733B7-AEB9-4ED2-897F-26CA4343E798}" type="presParOf" srcId="{55751F3B-DCAA-4924-9177-2A32AC062994}" destId="{4148ADBE-4902-4414-B421-190AD2A72A3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10ECB-AAFF-4FC7-84D1-060E1D35D675}" type="doc">
      <dgm:prSet loTypeId="urn:microsoft.com/office/officeart/2005/8/layout/vList6" loCatId="process" qsTypeId="urn:microsoft.com/office/officeart/2005/8/quickstyle/simple1" qsCatId="simple" csTypeId="urn:microsoft.com/office/officeart/2005/8/colors/accent1_2" csCatId="accent1" phldr="1"/>
      <dgm:spPr/>
    </dgm:pt>
    <dgm:pt modelId="{DCAD2F17-1AAF-4593-8C5A-CF510C1BC313}">
      <dgm:prSet phldrT="[Tekstas]"/>
      <dgm:spPr/>
      <dgm:t>
        <a:bodyPr/>
        <a:lstStyle/>
        <a:p>
          <a:r>
            <a:rPr lang="lt-LT" dirty="0" smtClean="0"/>
            <a:t>2016</a:t>
          </a:r>
          <a:endParaRPr lang="lt-LT" dirty="0"/>
        </a:p>
      </dgm:t>
    </dgm:pt>
    <dgm:pt modelId="{EE80C593-BE2E-4D37-9372-56D21D665CEE}" type="parTrans" cxnId="{A3672C3D-31D4-4C68-8A8E-B24B4D16E553}">
      <dgm:prSet/>
      <dgm:spPr/>
      <dgm:t>
        <a:bodyPr/>
        <a:lstStyle/>
        <a:p>
          <a:endParaRPr lang="lt-LT"/>
        </a:p>
      </dgm:t>
    </dgm:pt>
    <dgm:pt modelId="{1830CD00-8D61-4ABF-97A7-FDFD497FD187}" type="sibTrans" cxnId="{A3672C3D-31D4-4C68-8A8E-B24B4D16E553}">
      <dgm:prSet/>
      <dgm:spPr/>
      <dgm:t>
        <a:bodyPr/>
        <a:lstStyle/>
        <a:p>
          <a:endParaRPr lang="lt-LT"/>
        </a:p>
      </dgm:t>
    </dgm:pt>
    <dgm:pt modelId="{D4186B1F-DF20-478F-B350-CBBB11A4FF51}">
      <dgm:prSet phldrT="[Tekstas]"/>
      <dgm:spPr/>
      <dgm:t>
        <a:bodyPr/>
        <a:lstStyle/>
        <a:p>
          <a:r>
            <a:rPr lang="lt-LT" dirty="0" smtClean="0"/>
            <a:t>2017</a:t>
          </a:r>
          <a:endParaRPr lang="lt-LT" dirty="0"/>
        </a:p>
      </dgm:t>
    </dgm:pt>
    <dgm:pt modelId="{A81CF219-0690-4B0F-A976-68A99FBA1AC4}" type="parTrans" cxnId="{819651E0-0187-4D01-9064-170D04C3B451}">
      <dgm:prSet/>
      <dgm:spPr/>
      <dgm:t>
        <a:bodyPr/>
        <a:lstStyle/>
        <a:p>
          <a:endParaRPr lang="lt-LT"/>
        </a:p>
      </dgm:t>
    </dgm:pt>
    <dgm:pt modelId="{B96D6F5C-AD9A-4060-9300-10EAE3801A90}" type="sibTrans" cxnId="{819651E0-0187-4D01-9064-170D04C3B451}">
      <dgm:prSet/>
      <dgm:spPr/>
      <dgm:t>
        <a:bodyPr/>
        <a:lstStyle/>
        <a:p>
          <a:endParaRPr lang="lt-LT"/>
        </a:p>
      </dgm:t>
    </dgm:pt>
    <dgm:pt modelId="{7C8E9B9B-537B-482C-924D-84CCD6AE9DA8}">
      <dgm:prSet phldrT="[Tekstas]"/>
      <dgm:spPr/>
      <dgm:t>
        <a:bodyPr/>
        <a:lstStyle/>
        <a:p>
          <a:r>
            <a:rPr lang="lt-LT" dirty="0" smtClean="0"/>
            <a:t>2018</a:t>
          </a:r>
          <a:endParaRPr lang="lt-LT" dirty="0"/>
        </a:p>
      </dgm:t>
    </dgm:pt>
    <dgm:pt modelId="{1CB48F16-4C42-473C-A070-415CAEAD6B88}" type="parTrans" cxnId="{4CD75324-A054-4FF6-A08B-0881DBB9EEE1}">
      <dgm:prSet/>
      <dgm:spPr/>
      <dgm:t>
        <a:bodyPr/>
        <a:lstStyle/>
        <a:p>
          <a:endParaRPr lang="lt-LT"/>
        </a:p>
      </dgm:t>
    </dgm:pt>
    <dgm:pt modelId="{99BEA002-D769-4657-AE0F-46F19E933E93}" type="sibTrans" cxnId="{4CD75324-A054-4FF6-A08B-0881DBB9EEE1}">
      <dgm:prSet/>
      <dgm:spPr/>
      <dgm:t>
        <a:bodyPr/>
        <a:lstStyle/>
        <a:p>
          <a:endParaRPr lang="lt-LT"/>
        </a:p>
      </dgm:t>
    </dgm:pt>
    <dgm:pt modelId="{A316F01D-B410-4D69-BB3F-FCFF29F866C3}">
      <dgm:prSet/>
      <dgm:spPr/>
      <dgm:t>
        <a:bodyPr/>
        <a:lstStyle/>
        <a:p>
          <a:r>
            <a:rPr lang="lt-LT" dirty="0" smtClean="0"/>
            <a:t>2,8</a:t>
          </a:r>
          <a:endParaRPr lang="lt-LT" dirty="0"/>
        </a:p>
      </dgm:t>
    </dgm:pt>
    <dgm:pt modelId="{3673FE6B-8E01-4533-AA77-3845BA11C931}" type="parTrans" cxnId="{0BC2BDA3-7BD6-412D-B09D-8D7077DCC31E}">
      <dgm:prSet/>
      <dgm:spPr/>
      <dgm:t>
        <a:bodyPr/>
        <a:lstStyle/>
        <a:p>
          <a:endParaRPr lang="lt-LT"/>
        </a:p>
      </dgm:t>
    </dgm:pt>
    <dgm:pt modelId="{141F3C65-F01A-44FD-A81E-8047ECC28254}" type="sibTrans" cxnId="{0BC2BDA3-7BD6-412D-B09D-8D7077DCC31E}">
      <dgm:prSet/>
      <dgm:spPr/>
      <dgm:t>
        <a:bodyPr/>
        <a:lstStyle/>
        <a:p>
          <a:endParaRPr lang="lt-LT"/>
        </a:p>
      </dgm:t>
    </dgm:pt>
    <dgm:pt modelId="{360BACA0-8A73-4E29-9CDC-EF50367D46FF}">
      <dgm:prSet/>
      <dgm:spPr/>
      <dgm:t>
        <a:bodyPr/>
        <a:lstStyle/>
        <a:p>
          <a:r>
            <a:rPr lang="lt-LT" dirty="0" smtClean="0"/>
            <a:t>2,9</a:t>
          </a:r>
          <a:endParaRPr lang="lt-LT" dirty="0"/>
        </a:p>
      </dgm:t>
    </dgm:pt>
    <dgm:pt modelId="{70412CC2-F619-4D26-BE31-09AF6AD6BEE1}" type="parTrans" cxnId="{13ABC81F-478E-4955-8D03-913D3022BB0B}">
      <dgm:prSet/>
      <dgm:spPr/>
      <dgm:t>
        <a:bodyPr/>
        <a:lstStyle/>
        <a:p>
          <a:endParaRPr lang="lt-LT"/>
        </a:p>
      </dgm:t>
    </dgm:pt>
    <dgm:pt modelId="{CA2F37F8-6A24-4C1C-BD4C-67633C7FBE1E}" type="sibTrans" cxnId="{13ABC81F-478E-4955-8D03-913D3022BB0B}">
      <dgm:prSet/>
      <dgm:spPr/>
      <dgm:t>
        <a:bodyPr/>
        <a:lstStyle/>
        <a:p>
          <a:endParaRPr lang="lt-LT"/>
        </a:p>
      </dgm:t>
    </dgm:pt>
    <dgm:pt modelId="{2463C098-23A3-48BD-8544-62E72BC92726}">
      <dgm:prSet/>
      <dgm:spPr/>
      <dgm:t>
        <a:bodyPr/>
        <a:lstStyle/>
        <a:p>
          <a:r>
            <a:rPr lang="lt-LT" dirty="0" smtClean="0"/>
            <a:t>2,8</a:t>
          </a:r>
          <a:endParaRPr lang="lt-LT" dirty="0"/>
        </a:p>
      </dgm:t>
    </dgm:pt>
    <dgm:pt modelId="{CAF2571C-1EED-485E-8387-2C9A1A4473CB}" type="parTrans" cxnId="{A4C9D3DE-C487-4C87-9BAD-223DF2ABAA54}">
      <dgm:prSet/>
      <dgm:spPr/>
      <dgm:t>
        <a:bodyPr/>
        <a:lstStyle/>
        <a:p>
          <a:endParaRPr lang="lt-LT"/>
        </a:p>
      </dgm:t>
    </dgm:pt>
    <dgm:pt modelId="{FAA36FF6-F63B-47FB-8A27-DA143E604AE7}" type="sibTrans" cxnId="{A4C9D3DE-C487-4C87-9BAD-223DF2ABAA54}">
      <dgm:prSet/>
      <dgm:spPr/>
      <dgm:t>
        <a:bodyPr/>
        <a:lstStyle/>
        <a:p>
          <a:endParaRPr lang="lt-LT"/>
        </a:p>
      </dgm:t>
    </dgm:pt>
    <dgm:pt modelId="{E30577E7-837E-424E-8BF2-C206D390BBB1}" type="pres">
      <dgm:prSet presAssocID="{EFB10ECB-AAFF-4FC7-84D1-060E1D35D675}" presName="Name0" presStyleCnt="0">
        <dgm:presLayoutVars>
          <dgm:dir/>
          <dgm:animLvl val="lvl"/>
          <dgm:resizeHandles/>
        </dgm:presLayoutVars>
      </dgm:prSet>
      <dgm:spPr/>
    </dgm:pt>
    <dgm:pt modelId="{0DCF79FA-ACFD-47C8-861A-60EC1E8AAC44}" type="pres">
      <dgm:prSet presAssocID="{DCAD2F17-1AAF-4593-8C5A-CF510C1BC313}" presName="linNode" presStyleCnt="0"/>
      <dgm:spPr/>
    </dgm:pt>
    <dgm:pt modelId="{046156EA-6680-4CAF-B057-490C0325EDD1}" type="pres">
      <dgm:prSet presAssocID="{DCAD2F17-1AAF-4593-8C5A-CF510C1BC313}" presName="parentShp" presStyleLbl="node1" presStyleIdx="0" presStyleCnt="3" custLinFactNeighborX="-568" custLinFactNeighborY="2455">
        <dgm:presLayoutVars>
          <dgm:bulletEnabled val="1"/>
        </dgm:presLayoutVars>
      </dgm:prSet>
      <dgm:spPr/>
      <dgm:t>
        <a:bodyPr/>
        <a:lstStyle/>
        <a:p>
          <a:endParaRPr lang="lt-LT"/>
        </a:p>
      </dgm:t>
    </dgm:pt>
    <dgm:pt modelId="{2A4CF50B-CEBC-4F69-B953-7290A59E496D}" type="pres">
      <dgm:prSet presAssocID="{DCAD2F17-1AAF-4593-8C5A-CF510C1BC313}" presName="childShp" presStyleLbl="bgAccFollowNode1" presStyleIdx="0" presStyleCnt="3">
        <dgm:presLayoutVars>
          <dgm:bulletEnabled val="1"/>
        </dgm:presLayoutVars>
      </dgm:prSet>
      <dgm:spPr/>
      <dgm:t>
        <a:bodyPr/>
        <a:lstStyle/>
        <a:p>
          <a:endParaRPr lang="lt-LT"/>
        </a:p>
      </dgm:t>
    </dgm:pt>
    <dgm:pt modelId="{218C0668-9C4F-43CC-A08C-5F6F2D1FB0AC}" type="pres">
      <dgm:prSet presAssocID="{1830CD00-8D61-4ABF-97A7-FDFD497FD187}" presName="spacing" presStyleCnt="0"/>
      <dgm:spPr/>
    </dgm:pt>
    <dgm:pt modelId="{A34D36F8-9B5C-4E19-83F6-4D2ADED94038}" type="pres">
      <dgm:prSet presAssocID="{D4186B1F-DF20-478F-B350-CBBB11A4FF51}" presName="linNode" presStyleCnt="0"/>
      <dgm:spPr/>
    </dgm:pt>
    <dgm:pt modelId="{5291086D-C9A7-43F2-964F-11267B7EED6B}" type="pres">
      <dgm:prSet presAssocID="{D4186B1F-DF20-478F-B350-CBBB11A4FF51}" presName="parentShp" presStyleLbl="node1" presStyleIdx="1" presStyleCnt="3">
        <dgm:presLayoutVars>
          <dgm:bulletEnabled val="1"/>
        </dgm:presLayoutVars>
      </dgm:prSet>
      <dgm:spPr/>
      <dgm:t>
        <a:bodyPr/>
        <a:lstStyle/>
        <a:p>
          <a:endParaRPr lang="lt-LT"/>
        </a:p>
      </dgm:t>
    </dgm:pt>
    <dgm:pt modelId="{E2AD7269-FCD4-49E7-834F-6A50770D8156}" type="pres">
      <dgm:prSet presAssocID="{D4186B1F-DF20-478F-B350-CBBB11A4FF51}" presName="childShp" presStyleLbl="bgAccFollowNode1" presStyleIdx="1" presStyleCnt="3">
        <dgm:presLayoutVars>
          <dgm:bulletEnabled val="1"/>
        </dgm:presLayoutVars>
      </dgm:prSet>
      <dgm:spPr/>
      <dgm:t>
        <a:bodyPr/>
        <a:lstStyle/>
        <a:p>
          <a:endParaRPr lang="lt-LT"/>
        </a:p>
      </dgm:t>
    </dgm:pt>
    <dgm:pt modelId="{6F3FF1CB-C675-47D7-B067-F385D3AC72D9}" type="pres">
      <dgm:prSet presAssocID="{B96D6F5C-AD9A-4060-9300-10EAE3801A90}" presName="spacing" presStyleCnt="0"/>
      <dgm:spPr/>
    </dgm:pt>
    <dgm:pt modelId="{1428AB6C-BEEE-40BA-84A4-631684BFBE70}" type="pres">
      <dgm:prSet presAssocID="{7C8E9B9B-537B-482C-924D-84CCD6AE9DA8}" presName="linNode" presStyleCnt="0"/>
      <dgm:spPr/>
    </dgm:pt>
    <dgm:pt modelId="{028B36D4-1FF2-463E-B902-5A18E114FAA4}" type="pres">
      <dgm:prSet presAssocID="{7C8E9B9B-537B-482C-924D-84CCD6AE9DA8}" presName="parentShp" presStyleLbl="node1" presStyleIdx="2" presStyleCnt="3">
        <dgm:presLayoutVars>
          <dgm:bulletEnabled val="1"/>
        </dgm:presLayoutVars>
      </dgm:prSet>
      <dgm:spPr/>
      <dgm:t>
        <a:bodyPr/>
        <a:lstStyle/>
        <a:p>
          <a:endParaRPr lang="lt-LT"/>
        </a:p>
      </dgm:t>
    </dgm:pt>
    <dgm:pt modelId="{DCB26176-8872-448B-9A46-6548B83FAD84}" type="pres">
      <dgm:prSet presAssocID="{7C8E9B9B-537B-482C-924D-84CCD6AE9DA8}" presName="childShp" presStyleLbl="bgAccFollowNode1" presStyleIdx="2" presStyleCnt="3">
        <dgm:presLayoutVars>
          <dgm:bulletEnabled val="1"/>
        </dgm:presLayoutVars>
      </dgm:prSet>
      <dgm:spPr/>
      <dgm:t>
        <a:bodyPr/>
        <a:lstStyle/>
        <a:p>
          <a:endParaRPr lang="lt-LT"/>
        </a:p>
      </dgm:t>
    </dgm:pt>
  </dgm:ptLst>
  <dgm:cxnLst>
    <dgm:cxn modelId="{A3672C3D-31D4-4C68-8A8E-B24B4D16E553}" srcId="{EFB10ECB-AAFF-4FC7-84D1-060E1D35D675}" destId="{DCAD2F17-1AAF-4593-8C5A-CF510C1BC313}" srcOrd="0" destOrd="0" parTransId="{EE80C593-BE2E-4D37-9372-56D21D665CEE}" sibTransId="{1830CD00-8D61-4ABF-97A7-FDFD497FD187}"/>
    <dgm:cxn modelId="{4D9D57D7-FD39-445E-B621-1CF0D2147D6D}" type="presOf" srcId="{D4186B1F-DF20-478F-B350-CBBB11A4FF51}" destId="{5291086D-C9A7-43F2-964F-11267B7EED6B}" srcOrd="0" destOrd="0" presId="urn:microsoft.com/office/officeart/2005/8/layout/vList6"/>
    <dgm:cxn modelId="{0BC2BDA3-7BD6-412D-B09D-8D7077DCC31E}" srcId="{D4186B1F-DF20-478F-B350-CBBB11A4FF51}" destId="{A316F01D-B410-4D69-BB3F-FCFF29F866C3}" srcOrd="0" destOrd="0" parTransId="{3673FE6B-8E01-4533-AA77-3845BA11C931}" sibTransId="{141F3C65-F01A-44FD-A81E-8047ECC28254}"/>
    <dgm:cxn modelId="{0A501C77-D216-4006-A2A8-07D4D5BDBA4B}" type="presOf" srcId="{EFB10ECB-AAFF-4FC7-84D1-060E1D35D675}" destId="{E30577E7-837E-424E-8BF2-C206D390BBB1}" srcOrd="0" destOrd="0" presId="urn:microsoft.com/office/officeart/2005/8/layout/vList6"/>
    <dgm:cxn modelId="{EB738CF7-8215-468D-8613-B1782509CBDC}" type="presOf" srcId="{2463C098-23A3-48BD-8544-62E72BC92726}" destId="{2A4CF50B-CEBC-4F69-B953-7290A59E496D}" srcOrd="0" destOrd="0" presId="urn:microsoft.com/office/officeart/2005/8/layout/vList6"/>
    <dgm:cxn modelId="{819651E0-0187-4D01-9064-170D04C3B451}" srcId="{EFB10ECB-AAFF-4FC7-84D1-060E1D35D675}" destId="{D4186B1F-DF20-478F-B350-CBBB11A4FF51}" srcOrd="1" destOrd="0" parTransId="{A81CF219-0690-4B0F-A976-68A99FBA1AC4}" sibTransId="{B96D6F5C-AD9A-4060-9300-10EAE3801A90}"/>
    <dgm:cxn modelId="{D31B70EF-A80B-4558-8961-614CE5A41DB7}" type="presOf" srcId="{A316F01D-B410-4D69-BB3F-FCFF29F866C3}" destId="{E2AD7269-FCD4-49E7-834F-6A50770D8156}" srcOrd="0" destOrd="0" presId="urn:microsoft.com/office/officeart/2005/8/layout/vList6"/>
    <dgm:cxn modelId="{7F6A5A26-9E0B-431A-8DB1-7E915A5C7F7F}" type="presOf" srcId="{360BACA0-8A73-4E29-9CDC-EF50367D46FF}" destId="{DCB26176-8872-448B-9A46-6548B83FAD84}" srcOrd="0" destOrd="0" presId="urn:microsoft.com/office/officeart/2005/8/layout/vList6"/>
    <dgm:cxn modelId="{E568BE5D-7EDD-4832-8DE1-B74AB78E77E3}" type="presOf" srcId="{7C8E9B9B-537B-482C-924D-84CCD6AE9DA8}" destId="{028B36D4-1FF2-463E-B902-5A18E114FAA4}" srcOrd="0" destOrd="0" presId="urn:microsoft.com/office/officeart/2005/8/layout/vList6"/>
    <dgm:cxn modelId="{13ABC81F-478E-4955-8D03-913D3022BB0B}" srcId="{7C8E9B9B-537B-482C-924D-84CCD6AE9DA8}" destId="{360BACA0-8A73-4E29-9CDC-EF50367D46FF}" srcOrd="0" destOrd="0" parTransId="{70412CC2-F619-4D26-BE31-09AF6AD6BEE1}" sibTransId="{CA2F37F8-6A24-4C1C-BD4C-67633C7FBE1E}"/>
    <dgm:cxn modelId="{57EDFB2A-23C0-48C1-A6BF-ACC6D4DF8407}" type="presOf" srcId="{DCAD2F17-1AAF-4593-8C5A-CF510C1BC313}" destId="{046156EA-6680-4CAF-B057-490C0325EDD1}" srcOrd="0" destOrd="0" presId="urn:microsoft.com/office/officeart/2005/8/layout/vList6"/>
    <dgm:cxn modelId="{A4C9D3DE-C487-4C87-9BAD-223DF2ABAA54}" srcId="{DCAD2F17-1AAF-4593-8C5A-CF510C1BC313}" destId="{2463C098-23A3-48BD-8544-62E72BC92726}" srcOrd="0" destOrd="0" parTransId="{CAF2571C-1EED-485E-8387-2C9A1A4473CB}" sibTransId="{FAA36FF6-F63B-47FB-8A27-DA143E604AE7}"/>
    <dgm:cxn modelId="{4CD75324-A054-4FF6-A08B-0881DBB9EEE1}" srcId="{EFB10ECB-AAFF-4FC7-84D1-060E1D35D675}" destId="{7C8E9B9B-537B-482C-924D-84CCD6AE9DA8}" srcOrd="2" destOrd="0" parTransId="{1CB48F16-4C42-473C-A070-415CAEAD6B88}" sibTransId="{99BEA002-D769-4657-AE0F-46F19E933E93}"/>
    <dgm:cxn modelId="{85C6C837-2E93-46C9-9DF8-7DC7477B7F23}" type="presParOf" srcId="{E30577E7-837E-424E-8BF2-C206D390BBB1}" destId="{0DCF79FA-ACFD-47C8-861A-60EC1E8AAC44}" srcOrd="0" destOrd="0" presId="urn:microsoft.com/office/officeart/2005/8/layout/vList6"/>
    <dgm:cxn modelId="{F32577FB-61E7-41EC-A1B4-0F04BDCCEA51}" type="presParOf" srcId="{0DCF79FA-ACFD-47C8-861A-60EC1E8AAC44}" destId="{046156EA-6680-4CAF-B057-490C0325EDD1}" srcOrd="0" destOrd="0" presId="urn:microsoft.com/office/officeart/2005/8/layout/vList6"/>
    <dgm:cxn modelId="{A04C11DD-669E-4F29-8B76-3E2D082A7E05}" type="presParOf" srcId="{0DCF79FA-ACFD-47C8-861A-60EC1E8AAC44}" destId="{2A4CF50B-CEBC-4F69-B953-7290A59E496D}" srcOrd="1" destOrd="0" presId="urn:microsoft.com/office/officeart/2005/8/layout/vList6"/>
    <dgm:cxn modelId="{C0156779-9570-407D-B977-1D01D1BD2750}" type="presParOf" srcId="{E30577E7-837E-424E-8BF2-C206D390BBB1}" destId="{218C0668-9C4F-43CC-A08C-5F6F2D1FB0AC}" srcOrd="1" destOrd="0" presId="urn:microsoft.com/office/officeart/2005/8/layout/vList6"/>
    <dgm:cxn modelId="{C9C7ECB5-485F-4814-A46B-F6A71BE00D70}" type="presParOf" srcId="{E30577E7-837E-424E-8BF2-C206D390BBB1}" destId="{A34D36F8-9B5C-4E19-83F6-4D2ADED94038}" srcOrd="2" destOrd="0" presId="urn:microsoft.com/office/officeart/2005/8/layout/vList6"/>
    <dgm:cxn modelId="{5D72D3C9-5DB7-4596-9E82-E75F309517CB}" type="presParOf" srcId="{A34D36F8-9B5C-4E19-83F6-4D2ADED94038}" destId="{5291086D-C9A7-43F2-964F-11267B7EED6B}" srcOrd="0" destOrd="0" presId="urn:microsoft.com/office/officeart/2005/8/layout/vList6"/>
    <dgm:cxn modelId="{B7A79DD8-6B62-4DD0-9CCD-BF477D487A2C}" type="presParOf" srcId="{A34D36F8-9B5C-4E19-83F6-4D2ADED94038}" destId="{E2AD7269-FCD4-49E7-834F-6A50770D8156}" srcOrd="1" destOrd="0" presId="urn:microsoft.com/office/officeart/2005/8/layout/vList6"/>
    <dgm:cxn modelId="{267F63F9-563D-41F0-BC86-5EA35818CBC2}" type="presParOf" srcId="{E30577E7-837E-424E-8BF2-C206D390BBB1}" destId="{6F3FF1CB-C675-47D7-B067-F385D3AC72D9}" srcOrd="3" destOrd="0" presId="urn:microsoft.com/office/officeart/2005/8/layout/vList6"/>
    <dgm:cxn modelId="{A0ED3DBB-459E-4446-BCBE-8AC4A3382AAF}" type="presParOf" srcId="{E30577E7-837E-424E-8BF2-C206D390BBB1}" destId="{1428AB6C-BEEE-40BA-84A4-631684BFBE70}" srcOrd="4" destOrd="0" presId="urn:microsoft.com/office/officeart/2005/8/layout/vList6"/>
    <dgm:cxn modelId="{5A3E56F2-75B8-45CD-BEF3-AE1A848873BD}" type="presParOf" srcId="{1428AB6C-BEEE-40BA-84A4-631684BFBE70}" destId="{028B36D4-1FF2-463E-B902-5A18E114FAA4}" srcOrd="0" destOrd="0" presId="urn:microsoft.com/office/officeart/2005/8/layout/vList6"/>
    <dgm:cxn modelId="{F65D0701-869F-4106-A828-67123C744B5B}" type="presParOf" srcId="{1428AB6C-BEEE-40BA-84A4-631684BFBE70}" destId="{DCB26176-8872-448B-9A46-6548B83FAD8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8F806-D0C4-4D24-A384-7BA0B888929B}"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lt-LT"/>
        </a:p>
      </dgm:t>
    </dgm:pt>
    <dgm:pt modelId="{346DDB2F-3B96-43EC-A226-783865B95650}">
      <dgm:prSet phldrT="[Tekstas]"/>
      <dgm:spPr/>
      <dgm:t>
        <a:bodyPr/>
        <a:lstStyle/>
        <a:p>
          <a:r>
            <a:rPr lang="lt-LT" dirty="0" smtClean="0"/>
            <a:t>2018</a:t>
          </a:r>
          <a:endParaRPr lang="lt-LT" dirty="0"/>
        </a:p>
      </dgm:t>
    </dgm:pt>
    <dgm:pt modelId="{7F670C00-5E79-47F2-8320-991F7AF46D7B}" type="parTrans" cxnId="{17991342-B594-4F74-8820-A440880242F4}">
      <dgm:prSet/>
      <dgm:spPr/>
      <dgm:t>
        <a:bodyPr/>
        <a:lstStyle/>
        <a:p>
          <a:endParaRPr lang="lt-LT"/>
        </a:p>
      </dgm:t>
    </dgm:pt>
    <dgm:pt modelId="{B33ED919-371C-44C3-AA01-4011BBF783BB}" type="sibTrans" cxnId="{17991342-B594-4F74-8820-A440880242F4}">
      <dgm:prSet/>
      <dgm:spPr/>
      <dgm:t>
        <a:bodyPr/>
        <a:lstStyle/>
        <a:p>
          <a:endParaRPr lang="lt-LT"/>
        </a:p>
      </dgm:t>
    </dgm:pt>
    <dgm:pt modelId="{240EC9BF-F3B1-42A9-A716-FECBFB5C69BD}">
      <dgm:prSet phldrT="[Tekstas]"/>
      <dgm:spPr/>
      <dgm:t>
        <a:bodyPr/>
        <a:lstStyle/>
        <a:p>
          <a:r>
            <a:rPr lang="lt-LT" dirty="0" smtClean="0"/>
            <a:t>2017</a:t>
          </a:r>
          <a:endParaRPr lang="lt-LT" dirty="0"/>
        </a:p>
      </dgm:t>
    </dgm:pt>
    <dgm:pt modelId="{C9D3BF9F-E438-4E01-B8BE-B45303006648}" type="parTrans" cxnId="{3D218CAA-E2AC-426B-93B4-91A28F973826}">
      <dgm:prSet/>
      <dgm:spPr/>
      <dgm:t>
        <a:bodyPr/>
        <a:lstStyle/>
        <a:p>
          <a:endParaRPr lang="lt-LT"/>
        </a:p>
      </dgm:t>
    </dgm:pt>
    <dgm:pt modelId="{ABECD12D-822B-40F1-9070-282668958FED}" type="sibTrans" cxnId="{3D218CAA-E2AC-426B-93B4-91A28F973826}">
      <dgm:prSet/>
      <dgm:spPr/>
      <dgm:t>
        <a:bodyPr/>
        <a:lstStyle/>
        <a:p>
          <a:endParaRPr lang="lt-LT"/>
        </a:p>
      </dgm:t>
    </dgm:pt>
    <dgm:pt modelId="{55751F3B-DCAA-4924-9177-2A32AC062994}" type="pres">
      <dgm:prSet presAssocID="{CA78F806-D0C4-4D24-A384-7BA0B888929B}" presName="compositeShape" presStyleCnt="0">
        <dgm:presLayoutVars>
          <dgm:chMax val="2"/>
          <dgm:dir/>
          <dgm:resizeHandles val="exact"/>
        </dgm:presLayoutVars>
      </dgm:prSet>
      <dgm:spPr/>
      <dgm:t>
        <a:bodyPr/>
        <a:lstStyle/>
        <a:p>
          <a:endParaRPr lang="lt-LT"/>
        </a:p>
      </dgm:t>
    </dgm:pt>
    <dgm:pt modelId="{959EF433-4C4C-472A-AE1D-2FC60D28579F}" type="pres">
      <dgm:prSet presAssocID="{CA78F806-D0C4-4D24-A384-7BA0B888929B}" presName="divider" presStyleLbl="fgShp" presStyleIdx="0" presStyleCnt="1"/>
      <dgm:spPr/>
    </dgm:pt>
    <dgm:pt modelId="{4252D5DA-F010-4714-BFD6-EB237C244C58}" type="pres">
      <dgm:prSet presAssocID="{346DDB2F-3B96-43EC-A226-783865B95650}" presName="downArrow" presStyleLbl="node1" presStyleIdx="0" presStyleCnt="2"/>
      <dgm:spPr/>
    </dgm:pt>
    <dgm:pt modelId="{C137A530-D702-4A67-BA6C-C4DED29D4617}" type="pres">
      <dgm:prSet presAssocID="{346DDB2F-3B96-43EC-A226-783865B95650}" presName="downArrowText" presStyleLbl="revTx" presStyleIdx="0" presStyleCnt="2">
        <dgm:presLayoutVars>
          <dgm:bulletEnabled val="1"/>
        </dgm:presLayoutVars>
      </dgm:prSet>
      <dgm:spPr/>
      <dgm:t>
        <a:bodyPr/>
        <a:lstStyle/>
        <a:p>
          <a:endParaRPr lang="lt-LT"/>
        </a:p>
      </dgm:t>
    </dgm:pt>
    <dgm:pt modelId="{2D3ED288-8E24-45D8-813F-5FF1573C54E6}" type="pres">
      <dgm:prSet presAssocID="{240EC9BF-F3B1-42A9-A716-FECBFB5C69BD}" presName="upArrow" presStyleLbl="node1" presStyleIdx="1" presStyleCnt="2"/>
      <dgm:spPr/>
    </dgm:pt>
    <dgm:pt modelId="{4148ADBE-4902-4414-B421-190AD2A72A3A}" type="pres">
      <dgm:prSet presAssocID="{240EC9BF-F3B1-42A9-A716-FECBFB5C69BD}" presName="upArrowText" presStyleLbl="revTx" presStyleIdx="1" presStyleCnt="2">
        <dgm:presLayoutVars>
          <dgm:bulletEnabled val="1"/>
        </dgm:presLayoutVars>
      </dgm:prSet>
      <dgm:spPr/>
      <dgm:t>
        <a:bodyPr/>
        <a:lstStyle/>
        <a:p>
          <a:endParaRPr lang="lt-LT"/>
        </a:p>
      </dgm:t>
    </dgm:pt>
  </dgm:ptLst>
  <dgm:cxnLst>
    <dgm:cxn modelId="{3D218CAA-E2AC-426B-93B4-91A28F973826}" srcId="{CA78F806-D0C4-4D24-A384-7BA0B888929B}" destId="{240EC9BF-F3B1-42A9-A716-FECBFB5C69BD}" srcOrd="1" destOrd="0" parTransId="{C9D3BF9F-E438-4E01-B8BE-B45303006648}" sibTransId="{ABECD12D-822B-40F1-9070-282668958FED}"/>
    <dgm:cxn modelId="{3C40E7DB-94FF-49FA-B8F8-87D9075054FA}" type="presOf" srcId="{240EC9BF-F3B1-42A9-A716-FECBFB5C69BD}" destId="{4148ADBE-4902-4414-B421-190AD2A72A3A}" srcOrd="0" destOrd="0" presId="urn:microsoft.com/office/officeart/2005/8/layout/arrow3"/>
    <dgm:cxn modelId="{D9599B71-CC20-49AC-9C68-F3AC56FB3871}" type="presOf" srcId="{346DDB2F-3B96-43EC-A226-783865B95650}" destId="{C137A530-D702-4A67-BA6C-C4DED29D4617}" srcOrd="0" destOrd="0" presId="urn:microsoft.com/office/officeart/2005/8/layout/arrow3"/>
    <dgm:cxn modelId="{17991342-B594-4F74-8820-A440880242F4}" srcId="{CA78F806-D0C4-4D24-A384-7BA0B888929B}" destId="{346DDB2F-3B96-43EC-A226-783865B95650}" srcOrd="0" destOrd="0" parTransId="{7F670C00-5E79-47F2-8320-991F7AF46D7B}" sibTransId="{B33ED919-371C-44C3-AA01-4011BBF783BB}"/>
    <dgm:cxn modelId="{5942E592-707E-4F08-9A3B-2295455101A7}" type="presOf" srcId="{CA78F806-D0C4-4D24-A384-7BA0B888929B}" destId="{55751F3B-DCAA-4924-9177-2A32AC062994}" srcOrd="0" destOrd="0" presId="urn:microsoft.com/office/officeart/2005/8/layout/arrow3"/>
    <dgm:cxn modelId="{B2EA5A42-7F46-42AE-B409-42AF9493ADFC}" type="presParOf" srcId="{55751F3B-DCAA-4924-9177-2A32AC062994}" destId="{959EF433-4C4C-472A-AE1D-2FC60D28579F}" srcOrd="0" destOrd="0" presId="urn:microsoft.com/office/officeart/2005/8/layout/arrow3"/>
    <dgm:cxn modelId="{744B6606-2745-4E8C-90D1-DDF96DF31AAA}" type="presParOf" srcId="{55751F3B-DCAA-4924-9177-2A32AC062994}" destId="{4252D5DA-F010-4714-BFD6-EB237C244C58}" srcOrd="1" destOrd="0" presId="urn:microsoft.com/office/officeart/2005/8/layout/arrow3"/>
    <dgm:cxn modelId="{41CA3C24-08FA-466F-BF1C-09E5A82CED45}" type="presParOf" srcId="{55751F3B-DCAA-4924-9177-2A32AC062994}" destId="{C137A530-D702-4A67-BA6C-C4DED29D4617}" srcOrd="2" destOrd="0" presId="urn:microsoft.com/office/officeart/2005/8/layout/arrow3"/>
    <dgm:cxn modelId="{72027F07-FBA3-4023-A234-0C3105B3F704}" type="presParOf" srcId="{55751F3B-DCAA-4924-9177-2A32AC062994}" destId="{2D3ED288-8E24-45D8-813F-5FF1573C54E6}" srcOrd="3" destOrd="0" presId="urn:microsoft.com/office/officeart/2005/8/layout/arrow3"/>
    <dgm:cxn modelId="{2D4733B7-AEB9-4ED2-897F-26CA4343E798}" type="presParOf" srcId="{55751F3B-DCAA-4924-9177-2A32AC062994}" destId="{4148ADBE-4902-4414-B421-190AD2A72A3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10ECB-AAFF-4FC7-84D1-060E1D35D675}" type="doc">
      <dgm:prSet loTypeId="urn:microsoft.com/office/officeart/2005/8/layout/vList6" loCatId="process" qsTypeId="urn:microsoft.com/office/officeart/2005/8/quickstyle/simple1" qsCatId="simple" csTypeId="urn:microsoft.com/office/officeart/2005/8/colors/accent1_2" csCatId="accent1" phldr="1"/>
      <dgm:spPr/>
    </dgm:pt>
    <dgm:pt modelId="{DCAD2F17-1AAF-4593-8C5A-CF510C1BC313}">
      <dgm:prSet phldrT="[Tekstas]"/>
      <dgm:spPr/>
      <dgm:t>
        <a:bodyPr/>
        <a:lstStyle/>
        <a:p>
          <a:r>
            <a:rPr lang="lt-LT" dirty="0" smtClean="0"/>
            <a:t>2016</a:t>
          </a:r>
          <a:endParaRPr lang="lt-LT" dirty="0"/>
        </a:p>
      </dgm:t>
    </dgm:pt>
    <dgm:pt modelId="{EE80C593-BE2E-4D37-9372-56D21D665CEE}" type="parTrans" cxnId="{A3672C3D-31D4-4C68-8A8E-B24B4D16E553}">
      <dgm:prSet/>
      <dgm:spPr/>
      <dgm:t>
        <a:bodyPr/>
        <a:lstStyle/>
        <a:p>
          <a:endParaRPr lang="lt-LT"/>
        </a:p>
      </dgm:t>
    </dgm:pt>
    <dgm:pt modelId="{1830CD00-8D61-4ABF-97A7-FDFD497FD187}" type="sibTrans" cxnId="{A3672C3D-31D4-4C68-8A8E-B24B4D16E553}">
      <dgm:prSet/>
      <dgm:spPr/>
      <dgm:t>
        <a:bodyPr/>
        <a:lstStyle/>
        <a:p>
          <a:endParaRPr lang="lt-LT"/>
        </a:p>
      </dgm:t>
    </dgm:pt>
    <dgm:pt modelId="{D4186B1F-DF20-478F-B350-CBBB11A4FF51}">
      <dgm:prSet phldrT="[Tekstas]"/>
      <dgm:spPr/>
      <dgm:t>
        <a:bodyPr/>
        <a:lstStyle/>
        <a:p>
          <a:r>
            <a:rPr lang="lt-LT" dirty="0" smtClean="0"/>
            <a:t>2017</a:t>
          </a:r>
          <a:endParaRPr lang="lt-LT" dirty="0"/>
        </a:p>
      </dgm:t>
    </dgm:pt>
    <dgm:pt modelId="{A81CF219-0690-4B0F-A976-68A99FBA1AC4}" type="parTrans" cxnId="{819651E0-0187-4D01-9064-170D04C3B451}">
      <dgm:prSet/>
      <dgm:spPr/>
      <dgm:t>
        <a:bodyPr/>
        <a:lstStyle/>
        <a:p>
          <a:endParaRPr lang="lt-LT"/>
        </a:p>
      </dgm:t>
    </dgm:pt>
    <dgm:pt modelId="{B96D6F5C-AD9A-4060-9300-10EAE3801A90}" type="sibTrans" cxnId="{819651E0-0187-4D01-9064-170D04C3B451}">
      <dgm:prSet/>
      <dgm:spPr/>
      <dgm:t>
        <a:bodyPr/>
        <a:lstStyle/>
        <a:p>
          <a:endParaRPr lang="lt-LT"/>
        </a:p>
      </dgm:t>
    </dgm:pt>
    <dgm:pt modelId="{7C8E9B9B-537B-482C-924D-84CCD6AE9DA8}">
      <dgm:prSet phldrT="[Tekstas]"/>
      <dgm:spPr/>
      <dgm:t>
        <a:bodyPr/>
        <a:lstStyle/>
        <a:p>
          <a:r>
            <a:rPr lang="lt-LT" dirty="0" smtClean="0"/>
            <a:t>2018</a:t>
          </a:r>
          <a:endParaRPr lang="lt-LT" dirty="0"/>
        </a:p>
      </dgm:t>
    </dgm:pt>
    <dgm:pt modelId="{1CB48F16-4C42-473C-A070-415CAEAD6B88}" type="parTrans" cxnId="{4CD75324-A054-4FF6-A08B-0881DBB9EEE1}">
      <dgm:prSet/>
      <dgm:spPr/>
      <dgm:t>
        <a:bodyPr/>
        <a:lstStyle/>
        <a:p>
          <a:endParaRPr lang="lt-LT"/>
        </a:p>
      </dgm:t>
    </dgm:pt>
    <dgm:pt modelId="{99BEA002-D769-4657-AE0F-46F19E933E93}" type="sibTrans" cxnId="{4CD75324-A054-4FF6-A08B-0881DBB9EEE1}">
      <dgm:prSet/>
      <dgm:spPr/>
      <dgm:t>
        <a:bodyPr/>
        <a:lstStyle/>
        <a:p>
          <a:endParaRPr lang="lt-LT"/>
        </a:p>
      </dgm:t>
    </dgm:pt>
    <dgm:pt modelId="{A316F01D-B410-4D69-BB3F-FCFF29F866C3}">
      <dgm:prSet/>
      <dgm:spPr/>
      <dgm:t>
        <a:bodyPr/>
        <a:lstStyle/>
        <a:p>
          <a:r>
            <a:rPr lang="lt-LT" dirty="0" smtClean="0"/>
            <a:t>2,8</a:t>
          </a:r>
          <a:endParaRPr lang="lt-LT" dirty="0"/>
        </a:p>
      </dgm:t>
    </dgm:pt>
    <dgm:pt modelId="{3673FE6B-8E01-4533-AA77-3845BA11C931}" type="parTrans" cxnId="{0BC2BDA3-7BD6-412D-B09D-8D7077DCC31E}">
      <dgm:prSet/>
      <dgm:spPr/>
      <dgm:t>
        <a:bodyPr/>
        <a:lstStyle/>
        <a:p>
          <a:endParaRPr lang="lt-LT"/>
        </a:p>
      </dgm:t>
    </dgm:pt>
    <dgm:pt modelId="{141F3C65-F01A-44FD-A81E-8047ECC28254}" type="sibTrans" cxnId="{0BC2BDA3-7BD6-412D-B09D-8D7077DCC31E}">
      <dgm:prSet/>
      <dgm:spPr/>
      <dgm:t>
        <a:bodyPr/>
        <a:lstStyle/>
        <a:p>
          <a:endParaRPr lang="lt-LT"/>
        </a:p>
      </dgm:t>
    </dgm:pt>
    <dgm:pt modelId="{360BACA0-8A73-4E29-9CDC-EF50367D46FF}">
      <dgm:prSet/>
      <dgm:spPr/>
      <dgm:t>
        <a:bodyPr/>
        <a:lstStyle/>
        <a:p>
          <a:r>
            <a:rPr lang="lt-LT" dirty="0" smtClean="0"/>
            <a:t>3,0</a:t>
          </a:r>
          <a:endParaRPr lang="lt-LT" dirty="0"/>
        </a:p>
      </dgm:t>
    </dgm:pt>
    <dgm:pt modelId="{70412CC2-F619-4D26-BE31-09AF6AD6BEE1}" type="parTrans" cxnId="{13ABC81F-478E-4955-8D03-913D3022BB0B}">
      <dgm:prSet/>
      <dgm:spPr/>
      <dgm:t>
        <a:bodyPr/>
        <a:lstStyle/>
        <a:p>
          <a:endParaRPr lang="lt-LT"/>
        </a:p>
      </dgm:t>
    </dgm:pt>
    <dgm:pt modelId="{CA2F37F8-6A24-4C1C-BD4C-67633C7FBE1E}" type="sibTrans" cxnId="{13ABC81F-478E-4955-8D03-913D3022BB0B}">
      <dgm:prSet/>
      <dgm:spPr/>
      <dgm:t>
        <a:bodyPr/>
        <a:lstStyle/>
        <a:p>
          <a:endParaRPr lang="lt-LT"/>
        </a:p>
      </dgm:t>
    </dgm:pt>
    <dgm:pt modelId="{2463C098-23A3-48BD-8544-62E72BC92726}">
      <dgm:prSet/>
      <dgm:spPr/>
      <dgm:t>
        <a:bodyPr/>
        <a:lstStyle/>
        <a:p>
          <a:r>
            <a:rPr lang="lt-LT" dirty="0" smtClean="0"/>
            <a:t>3,1</a:t>
          </a:r>
          <a:endParaRPr lang="lt-LT" dirty="0"/>
        </a:p>
      </dgm:t>
    </dgm:pt>
    <dgm:pt modelId="{CAF2571C-1EED-485E-8387-2C9A1A4473CB}" type="parTrans" cxnId="{A4C9D3DE-C487-4C87-9BAD-223DF2ABAA54}">
      <dgm:prSet/>
      <dgm:spPr/>
      <dgm:t>
        <a:bodyPr/>
        <a:lstStyle/>
        <a:p>
          <a:endParaRPr lang="lt-LT"/>
        </a:p>
      </dgm:t>
    </dgm:pt>
    <dgm:pt modelId="{FAA36FF6-F63B-47FB-8A27-DA143E604AE7}" type="sibTrans" cxnId="{A4C9D3DE-C487-4C87-9BAD-223DF2ABAA54}">
      <dgm:prSet/>
      <dgm:spPr/>
      <dgm:t>
        <a:bodyPr/>
        <a:lstStyle/>
        <a:p>
          <a:endParaRPr lang="lt-LT"/>
        </a:p>
      </dgm:t>
    </dgm:pt>
    <dgm:pt modelId="{E30577E7-837E-424E-8BF2-C206D390BBB1}" type="pres">
      <dgm:prSet presAssocID="{EFB10ECB-AAFF-4FC7-84D1-060E1D35D675}" presName="Name0" presStyleCnt="0">
        <dgm:presLayoutVars>
          <dgm:dir/>
          <dgm:animLvl val="lvl"/>
          <dgm:resizeHandles/>
        </dgm:presLayoutVars>
      </dgm:prSet>
      <dgm:spPr/>
    </dgm:pt>
    <dgm:pt modelId="{0DCF79FA-ACFD-47C8-861A-60EC1E8AAC44}" type="pres">
      <dgm:prSet presAssocID="{DCAD2F17-1AAF-4593-8C5A-CF510C1BC313}" presName="linNode" presStyleCnt="0"/>
      <dgm:spPr/>
    </dgm:pt>
    <dgm:pt modelId="{046156EA-6680-4CAF-B057-490C0325EDD1}" type="pres">
      <dgm:prSet presAssocID="{DCAD2F17-1AAF-4593-8C5A-CF510C1BC313}" presName="parentShp" presStyleLbl="node1" presStyleIdx="0" presStyleCnt="3" custLinFactNeighborX="-568" custLinFactNeighborY="2455">
        <dgm:presLayoutVars>
          <dgm:bulletEnabled val="1"/>
        </dgm:presLayoutVars>
      </dgm:prSet>
      <dgm:spPr/>
      <dgm:t>
        <a:bodyPr/>
        <a:lstStyle/>
        <a:p>
          <a:endParaRPr lang="lt-LT"/>
        </a:p>
      </dgm:t>
    </dgm:pt>
    <dgm:pt modelId="{2A4CF50B-CEBC-4F69-B953-7290A59E496D}" type="pres">
      <dgm:prSet presAssocID="{DCAD2F17-1AAF-4593-8C5A-CF510C1BC313}" presName="childShp" presStyleLbl="bgAccFollowNode1" presStyleIdx="0" presStyleCnt="3">
        <dgm:presLayoutVars>
          <dgm:bulletEnabled val="1"/>
        </dgm:presLayoutVars>
      </dgm:prSet>
      <dgm:spPr/>
      <dgm:t>
        <a:bodyPr/>
        <a:lstStyle/>
        <a:p>
          <a:endParaRPr lang="lt-LT"/>
        </a:p>
      </dgm:t>
    </dgm:pt>
    <dgm:pt modelId="{218C0668-9C4F-43CC-A08C-5F6F2D1FB0AC}" type="pres">
      <dgm:prSet presAssocID="{1830CD00-8D61-4ABF-97A7-FDFD497FD187}" presName="spacing" presStyleCnt="0"/>
      <dgm:spPr/>
    </dgm:pt>
    <dgm:pt modelId="{A34D36F8-9B5C-4E19-83F6-4D2ADED94038}" type="pres">
      <dgm:prSet presAssocID="{D4186B1F-DF20-478F-B350-CBBB11A4FF51}" presName="linNode" presStyleCnt="0"/>
      <dgm:spPr/>
    </dgm:pt>
    <dgm:pt modelId="{5291086D-C9A7-43F2-964F-11267B7EED6B}" type="pres">
      <dgm:prSet presAssocID="{D4186B1F-DF20-478F-B350-CBBB11A4FF51}" presName="parentShp" presStyleLbl="node1" presStyleIdx="1" presStyleCnt="3">
        <dgm:presLayoutVars>
          <dgm:bulletEnabled val="1"/>
        </dgm:presLayoutVars>
      </dgm:prSet>
      <dgm:spPr/>
      <dgm:t>
        <a:bodyPr/>
        <a:lstStyle/>
        <a:p>
          <a:endParaRPr lang="lt-LT"/>
        </a:p>
      </dgm:t>
    </dgm:pt>
    <dgm:pt modelId="{E2AD7269-FCD4-49E7-834F-6A50770D8156}" type="pres">
      <dgm:prSet presAssocID="{D4186B1F-DF20-478F-B350-CBBB11A4FF51}" presName="childShp" presStyleLbl="bgAccFollowNode1" presStyleIdx="1" presStyleCnt="3">
        <dgm:presLayoutVars>
          <dgm:bulletEnabled val="1"/>
        </dgm:presLayoutVars>
      </dgm:prSet>
      <dgm:spPr/>
      <dgm:t>
        <a:bodyPr/>
        <a:lstStyle/>
        <a:p>
          <a:endParaRPr lang="lt-LT"/>
        </a:p>
      </dgm:t>
    </dgm:pt>
    <dgm:pt modelId="{6F3FF1CB-C675-47D7-B067-F385D3AC72D9}" type="pres">
      <dgm:prSet presAssocID="{B96D6F5C-AD9A-4060-9300-10EAE3801A90}" presName="spacing" presStyleCnt="0"/>
      <dgm:spPr/>
    </dgm:pt>
    <dgm:pt modelId="{1428AB6C-BEEE-40BA-84A4-631684BFBE70}" type="pres">
      <dgm:prSet presAssocID="{7C8E9B9B-537B-482C-924D-84CCD6AE9DA8}" presName="linNode" presStyleCnt="0"/>
      <dgm:spPr/>
    </dgm:pt>
    <dgm:pt modelId="{028B36D4-1FF2-463E-B902-5A18E114FAA4}" type="pres">
      <dgm:prSet presAssocID="{7C8E9B9B-537B-482C-924D-84CCD6AE9DA8}" presName="parentShp" presStyleLbl="node1" presStyleIdx="2" presStyleCnt="3">
        <dgm:presLayoutVars>
          <dgm:bulletEnabled val="1"/>
        </dgm:presLayoutVars>
      </dgm:prSet>
      <dgm:spPr/>
      <dgm:t>
        <a:bodyPr/>
        <a:lstStyle/>
        <a:p>
          <a:endParaRPr lang="lt-LT"/>
        </a:p>
      </dgm:t>
    </dgm:pt>
    <dgm:pt modelId="{DCB26176-8872-448B-9A46-6548B83FAD84}" type="pres">
      <dgm:prSet presAssocID="{7C8E9B9B-537B-482C-924D-84CCD6AE9DA8}" presName="childShp" presStyleLbl="bgAccFollowNode1" presStyleIdx="2" presStyleCnt="3">
        <dgm:presLayoutVars>
          <dgm:bulletEnabled val="1"/>
        </dgm:presLayoutVars>
      </dgm:prSet>
      <dgm:spPr/>
      <dgm:t>
        <a:bodyPr/>
        <a:lstStyle/>
        <a:p>
          <a:endParaRPr lang="lt-LT"/>
        </a:p>
      </dgm:t>
    </dgm:pt>
  </dgm:ptLst>
  <dgm:cxnLst>
    <dgm:cxn modelId="{A3672C3D-31D4-4C68-8A8E-B24B4D16E553}" srcId="{EFB10ECB-AAFF-4FC7-84D1-060E1D35D675}" destId="{DCAD2F17-1AAF-4593-8C5A-CF510C1BC313}" srcOrd="0" destOrd="0" parTransId="{EE80C593-BE2E-4D37-9372-56D21D665CEE}" sibTransId="{1830CD00-8D61-4ABF-97A7-FDFD497FD187}"/>
    <dgm:cxn modelId="{4D9D57D7-FD39-445E-B621-1CF0D2147D6D}" type="presOf" srcId="{D4186B1F-DF20-478F-B350-CBBB11A4FF51}" destId="{5291086D-C9A7-43F2-964F-11267B7EED6B}" srcOrd="0" destOrd="0" presId="urn:microsoft.com/office/officeart/2005/8/layout/vList6"/>
    <dgm:cxn modelId="{0BC2BDA3-7BD6-412D-B09D-8D7077DCC31E}" srcId="{D4186B1F-DF20-478F-B350-CBBB11A4FF51}" destId="{A316F01D-B410-4D69-BB3F-FCFF29F866C3}" srcOrd="0" destOrd="0" parTransId="{3673FE6B-8E01-4533-AA77-3845BA11C931}" sibTransId="{141F3C65-F01A-44FD-A81E-8047ECC28254}"/>
    <dgm:cxn modelId="{0A501C77-D216-4006-A2A8-07D4D5BDBA4B}" type="presOf" srcId="{EFB10ECB-AAFF-4FC7-84D1-060E1D35D675}" destId="{E30577E7-837E-424E-8BF2-C206D390BBB1}" srcOrd="0" destOrd="0" presId="urn:microsoft.com/office/officeart/2005/8/layout/vList6"/>
    <dgm:cxn modelId="{EB738CF7-8215-468D-8613-B1782509CBDC}" type="presOf" srcId="{2463C098-23A3-48BD-8544-62E72BC92726}" destId="{2A4CF50B-CEBC-4F69-B953-7290A59E496D}" srcOrd="0" destOrd="0" presId="urn:microsoft.com/office/officeart/2005/8/layout/vList6"/>
    <dgm:cxn modelId="{819651E0-0187-4D01-9064-170D04C3B451}" srcId="{EFB10ECB-AAFF-4FC7-84D1-060E1D35D675}" destId="{D4186B1F-DF20-478F-B350-CBBB11A4FF51}" srcOrd="1" destOrd="0" parTransId="{A81CF219-0690-4B0F-A976-68A99FBA1AC4}" sibTransId="{B96D6F5C-AD9A-4060-9300-10EAE3801A90}"/>
    <dgm:cxn modelId="{D31B70EF-A80B-4558-8961-614CE5A41DB7}" type="presOf" srcId="{A316F01D-B410-4D69-BB3F-FCFF29F866C3}" destId="{E2AD7269-FCD4-49E7-834F-6A50770D8156}" srcOrd="0" destOrd="0" presId="urn:microsoft.com/office/officeart/2005/8/layout/vList6"/>
    <dgm:cxn modelId="{7F6A5A26-9E0B-431A-8DB1-7E915A5C7F7F}" type="presOf" srcId="{360BACA0-8A73-4E29-9CDC-EF50367D46FF}" destId="{DCB26176-8872-448B-9A46-6548B83FAD84}" srcOrd="0" destOrd="0" presId="urn:microsoft.com/office/officeart/2005/8/layout/vList6"/>
    <dgm:cxn modelId="{E568BE5D-7EDD-4832-8DE1-B74AB78E77E3}" type="presOf" srcId="{7C8E9B9B-537B-482C-924D-84CCD6AE9DA8}" destId="{028B36D4-1FF2-463E-B902-5A18E114FAA4}" srcOrd="0" destOrd="0" presId="urn:microsoft.com/office/officeart/2005/8/layout/vList6"/>
    <dgm:cxn modelId="{13ABC81F-478E-4955-8D03-913D3022BB0B}" srcId="{7C8E9B9B-537B-482C-924D-84CCD6AE9DA8}" destId="{360BACA0-8A73-4E29-9CDC-EF50367D46FF}" srcOrd="0" destOrd="0" parTransId="{70412CC2-F619-4D26-BE31-09AF6AD6BEE1}" sibTransId="{CA2F37F8-6A24-4C1C-BD4C-67633C7FBE1E}"/>
    <dgm:cxn modelId="{57EDFB2A-23C0-48C1-A6BF-ACC6D4DF8407}" type="presOf" srcId="{DCAD2F17-1AAF-4593-8C5A-CF510C1BC313}" destId="{046156EA-6680-4CAF-B057-490C0325EDD1}" srcOrd="0" destOrd="0" presId="urn:microsoft.com/office/officeart/2005/8/layout/vList6"/>
    <dgm:cxn modelId="{A4C9D3DE-C487-4C87-9BAD-223DF2ABAA54}" srcId="{DCAD2F17-1AAF-4593-8C5A-CF510C1BC313}" destId="{2463C098-23A3-48BD-8544-62E72BC92726}" srcOrd="0" destOrd="0" parTransId="{CAF2571C-1EED-485E-8387-2C9A1A4473CB}" sibTransId="{FAA36FF6-F63B-47FB-8A27-DA143E604AE7}"/>
    <dgm:cxn modelId="{4CD75324-A054-4FF6-A08B-0881DBB9EEE1}" srcId="{EFB10ECB-AAFF-4FC7-84D1-060E1D35D675}" destId="{7C8E9B9B-537B-482C-924D-84CCD6AE9DA8}" srcOrd="2" destOrd="0" parTransId="{1CB48F16-4C42-473C-A070-415CAEAD6B88}" sibTransId="{99BEA002-D769-4657-AE0F-46F19E933E93}"/>
    <dgm:cxn modelId="{85C6C837-2E93-46C9-9DF8-7DC7477B7F23}" type="presParOf" srcId="{E30577E7-837E-424E-8BF2-C206D390BBB1}" destId="{0DCF79FA-ACFD-47C8-861A-60EC1E8AAC44}" srcOrd="0" destOrd="0" presId="urn:microsoft.com/office/officeart/2005/8/layout/vList6"/>
    <dgm:cxn modelId="{F32577FB-61E7-41EC-A1B4-0F04BDCCEA51}" type="presParOf" srcId="{0DCF79FA-ACFD-47C8-861A-60EC1E8AAC44}" destId="{046156EA-6680-4CAF-B057-490C0325EDD1}" srcOrd="0" destOrd="0" presId="urn:microsoft.com/office/officeart/2005/8/layout/vList6"/>
    <dgm:cxn modelId="{A04C11DD-669E-4F29-8B76-3E2D082A7E05}" type="presParOf" srcId="{0DCF79FA-ACFD-47C8-861A-60EC1E8AAC44}" destId="{2A4CF50B-CEBC-4F69-B953-7290A59E496D}" srcOrd="1" destOrd="0" presId="urn:microsoft.com/office/officeart/2005/8/layout/vList6"/>
    <dgm:cxn modelId="{C0156779-9570-407D-B977-1D01D1BD2750}" type="presParOf" srcId="{E30577E7-837E-424E-8BF2-C206D390BBB1}" destId="{218C0668-9C4F-43CC-A08C-5F6F2D1FB0AC}" srcOrd="1" destOrd="0" presId="urn:microsoft.com/office/officeart/2005/8/layout/vList6"/>
    <dgm:cxn modelId="{C9C7ECB5-485F-4814-A46B-F6A71BE00D70}" type="presParOf" srcId="{E30577E7-837E-424E-8BF2-C206D390BBB1}" destId="{A34D36F8-9B5C-4E19-83F6-4D2ADED94038}" srcOrd="2" destOrd="0" presId="urn:microsoft.com/office/officeart/2005/8/layout/vList6"/>
    <dgm:cxn modelId="{5D72D3C9-5DB7-4596-9E82-E75F309517CB}" type="presParOf" srcId="{A34D36F8-9B5C-4E19-83F6-4D2ADED94038}" destId="{5291086D-C9A7-43F2-964F-11267B7EED6B}" srcOrd="0" destOrd="0" presId="urn:microsoft.com/office/officeart/2005/8/layout/vList6"/>
    <dgm:cxn modelId="{B7A79DD8-6B62-4DD0-9CCD-BF477D487A2C}" type="presParOf" srcId="{A34D36F8-9B5C-4E19-83F6-4D2ADED94038}" destId="{E2AD7269-FCD4-49E7-834F-6A50770D8156}" srcOrd="1" destOrd="0" presId="urn:microsoft.com/office/officeart/2005/8/layout/vList6"/>
    <dgm:cxn modelId="{267F63F9-563D-41F0-BC86-5EA35818CBC2}" type="presParOf" srcId="{E30577E7-837E-424E-8BF2-C206D390BBB1}" destId="{6F3FF1CB-C675-47D7-B067-F385D3AC72D9}" srcOrd="3" destOrd="0" presId="urn:microsoft.com/office/officeart/2005/8/layout/vList6"/>
    <dgm:cxn modelId="{A0ED3DBB-459E-4446-BCBE-8AC4A3382AAF}" type="presParOf" srcId="{E30577E7-837E-424E-8BF2-C206D390BBB1}" destId="{1428AB6C-BEEE-40BA-84A4-631684BFBE70}" srcOrd="4" destOrd="0" presId="urn:microsoft.com/office/officeart/2005/8/layout/vList6"/>
    <dgm:cxn modelId="{5A3E56F2-75B8-45CD-BEF3-AE1A848873BD}" type="presParOf" srcId="{1428AB6C-BEEE-40BA-84A4-631684BFBE70}" destId="{028B36D4-1FF2-463E-B902-5A18E114FAA4}" srcOrd="0" destOrd="0" presId="urn:microsoft.com/office/officeart/2005/8/layout/vList6"/>
    <dgm:cxn modelId="{F65D0701-869F-4106-A828-67123C744B5B}" type="presParOf" srcId="{1428AB6C-BEEE-40BA-84A4-631684BFBE70}" destId="{DCB26176-8872-448B-9A46-6548B83FAD8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F433-4C4C-472A-AE1D-2FC60D28579F}">
      <dsp:nvSpPr>
        <dsp:cNvPr id="0" name=""/>
        <dsp:cNvSpPr/>
      </dsp:nvSpPr>
      <dsp:spPr>
        <a:xfrm rot="21300000">
          <a:off x="23950" y="1955268"/>
          <a:ext cx="10924899" cy="1026588"/>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2D5DA-F010-4714-BFD6-EB237C244C58}">
      <dsp:nvSpPr>
        <dsp:cNvPr id="0" name=""/>
        <dsp:cNvSpPr/>
      </dsp:nvSpPr>
      <dsp:spPr>
        <a:xfrm>
          <a:off x="1316736" y="246856"/>
          <a:ext cx="3291840" cy="1974850"/>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7A530-D702-4A67-BA6C-C4DED29D4617}">
      <dsp:nvSpPr>
        <dsp:cNvPr id="0" name=""/>
        <dsp:cNvSpPr/>
      </dsp:nvSpPr>
      <dsp:spPr>
        <a:xfrm>
          <a:off x="5815584" y="0"/>
          <a:ext cx="3511296" cy="207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lt-LT" sz="6500" kern="1200" dirty="0" smtClean="0"/>
            <a:t>2018</a:t>
          </a:r>
          <a:endParaRPr lang="lt-LT" sz="6500" kern="1200" dirty="0"/>
        </a:p>
      </dsp:txBody>
      <dsp:txXfrm>
        <a:off x="5815584" y="0"/>
        <a:ext cx="3511296" cy="2073592"/>
      </dsp:txXfrm>
    </dsp:sp>
    <dsp:sp modelId="{2D3ED288-8E24-45D8-813F-5FF1573C54E6}">
      <dsp:nvSpPr>
        <dsp:cNvPr id="0" name=""/>
        <dsp:cNvSpPr/>
      </dsp:nvSpPr>
      <dsp:spPr>
        <a:xfrm>
          <a:off x="6364223" y="2715418"/>
          <a:ext cx="3291840" cy="1974850"/>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8ADBE-4902-4414-B421-190AD2A72A3A}">
      <dsp:nvSpPr>
        <dsp:cNvPr id="0" name=""/>
        <dsp:cNvSpPr/>
      </dsp:nvSpPr>
      <dsp:spPr>
        <a:xfrm>
          <a:off x="1645920" y="2863532"/>
          <a:ext cx="3511296" cy="207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lt-LT" sz="6500" kern="1200" dirty="0" smtClean="0"/>
            <a:t>2017</a:t>
          </a:r>
          <a:endParaRPr lang="lt-LT" sz="6500" kern="1200" dirty="0"/>
        </a:p>
      </dsp:txBody>
      <dsp:txXfrm>
        <a:off x="1645920" y="2863532"/>
        <a:ext cx="3511296" cy="2073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F50B-CEBC-4F69-B953-7290A59E496D}">
      <dsp:nvSpPr>
        <dsp:cNvPr id="0" name=""/>
        <dsp:cNvSpPr/>
      </dsp:nvSpPr>
      <dsp:spPr>
        <a:xfrm>
          <a:off x="2837410" y="0"/>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2,8</a:t>
          </a:r>
          <a:endParaRPr lang="lt-LT" sz="6500" kern="1200" dirty="0"/>
        </a:p>
      </dsp:txBody>
      <dsp:txXfrm>
        <a:off x="2837410" y="180007"/>
        <a:ext cx="3716095" cy="1080041"/>
      </dsp:txXfrm>
    </dsp:sp>
    <dsp:sp modelId="{046156EA-6680-4CAF-B057-490C0325EDD1}">
      <dsp:nvSpPr>
        <dsp:cNvPr id="0" name=""/>
        <dsp:cNvSpPr/>
      </dsp:nvSpPr>
      <dsp:spPr>
        <a:xfrm>
          <a:off x="0" y="35353"/>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2016</a:t>
          </a:r>
          <a:endParaRPr lang="lt-LT" sz="6500" kern="1200" dirty="0"/>
        </a:p>
      </dsp:txBody>
      <dsp:txXfrm>
        <a:off x="70298" y="105651"/>
        <a:ext cx="2696814" cy="1299459"/>
      </dsp:txXfrm>
    </dsp:sp>
    <dsp:sp modelId="{E2AD7269-FCD4-49E7-834F-6A50770D8156}">
      <dsp:nvSpPr>
        <dsp:cNvPr id="0" name=""/>
        <dsp:cNvSpPr/>
      </dsp:nvSpPr>
      <dsp:spPr>
        <a:xfrm>
          <a:off x="2837410" y="1584060"/>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2,8</a:t>
          </a:r>
          <a:endParaRPr lang="lt-LT" sz="6500" kern="1200" dirty="0"/>
        </a:p>
      </dsp:txBody>
      <dsp:txXfrm>
        <a:off x="2837410" y="1764067"/>
        <a:ext cx="3716095" cy="1080041"/>
      </dsp:txXfrm>
    </dsp:sp>
    <dsp:sp modelId="{5291086D-C9A7-43F2-964F-11267B7EED6B}">
      <dsp:nvSpPr>
        <dsp:cNvPr id="0" name=""/>
        <dsp:cNvSpPr/>
      </dsp:nvSpPr>
      <dsp:spPr>
        <a:xfrm>
          <a:off x="0" y="1584060"/>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2017</a:t>
          </a:r>
          <a:endParaRPr lang="lt-LT" sz="6500" kern="1200" dirty="0"/>
        </a:p>
      </dsp:txBody>
      <dsp:txXfrm>
        <a:off x="70298" y="1654358"/>
        <a:ext cx="2696814" cy="1299459"/>
      </dsp:txXfrm>
    </dsp:sp>
    <dsp:sp modelId="{DCB26176-8872-448B-9A46-6548B83FAD84}">
      <dsp:nvSpPr>
        <dsp:cNvPr id="0" name=""/>
        <dsp:cNvSpPr/>
      </dsp:nvSpPr>
      <dsp:spPr>
        <a:xfrm>
          <a:off x="2837410" y="3168121"/>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2,9</a:t>
          </a:r>
          <a:endParaRPr lang="lt-LT" sz="6500" kern="1200" dirty="0"/>
        </a:p>
      </dsp:txBody>
      <dsp:txXfrm>
        <a:off x="2837410" y="3348128"/>
        <a:ext cx="3716095" cy="1080041"/>
      </dsp:txXfrm>
    </dsp:sp>
    <dsp:sp modelId="{028B36D4-1FF2-463E-B902-5A18E114FAA4}">
      <dsp:nvSpPr>
        <dsp:cNvPr id="0" name=""/>
        <dsp:cNvSpPr/>
      </dsp:nvSpPr>
      <dsp:spPr>
        <a:xfrm>
          <a:off x="0" y="3168121"/>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2018</a:t>
          </a:r>
          <a:endParaRPr lang="lt-LT" sz="6500" kern="1200" dirty="0"/>
        </a:p>
      </dsp:txBody>
      <dsp:txXfrm>
        <a:off x="70298" y="3238419"/>
        <a:ext cx="2696814" cy="1299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F433-4C4C-472A-AE1D-2FC60D28579F}">
      <dsp:nvSpPr>
        <dsp:cNvPr id="0" name=""/>
        <dsp:cNvSpPr/>
      </dsp:nvSpPr>
      <dsp:spPr>
        <a:xfrm rot="21300000">
          <a:off x="23950" y="1955268"/>
          <a:ext cx="10924899" cy="1026588"/>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52D5DA-F010-4714-BFD6-EB237C244C58}">
      <dsp:nvSpPr>
        <dsp:cNvPr id="0" name=""/>
        <dsp:cNvSpPr/>
      </dsp:nvSpPr>
      <dsp:spPr>
        <a:xfrm>
          <a:off x="1316736" y="246856"/>
          <a:ext cx="3291840" cy="1974850"/>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7A530-D702-4A67-BA6C-C4DED29D4617}">
      <dsp:nvSpPr>
        <dsp:cNvPr id="0" name=""/>
        <dsp:cNvSpPr/>
      </dsp:nvSpPr>
      <dsp:spPr>
        <a:xfrm>
          <a:off x="5815584" y="0"/>
          <a:ext cx="3511296" cy="207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lt-LT" sz="6500" kern="1200" dirty="0" smtClean="0"/>
            <a:t>2018</a:t>
          </a:r>
          <a:endParaRPr lang="lt-LT" sz="6500" kern="1200" dirty="0"/>
        </a:p>
      </dsp:txBody>
      <dsp:txXfrm>
        <a:off x="5815584" y="0"/>
        <a:ext cx="3511296" cy="2073592"/>
      </dsp:txXfrm>
    </dsp:sp>
    <dsp:sp modelId="{2D3ED288-8E24-45D8-813F-5FF1573C54E6}">
      <dsp:nvSpPr>
        <dsp:cNvPr id="0" name=""/>
        <dsp:cNvSpPr/>
      </dsp:nvSpPr>
      <dsp:spPr>
        <a:xfrm>
          <a:off x="6364223" y="2715418"/>
          <a:ext cx="3291840" cy="1974850"/>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8ADBE-4902-4414-B421-190AD2A72A3A}">
      <dsp:nvSpPr>
        <dsp:cNvPr id="0" name=""/>
        <dsp:cNvSpPr/>
      </dsp:nvSpPr>
      <dsp:spPr>
        <a:xfrm>
          <a:off x="1645920" y="2863532"/>
          <a:ext cx="3511296" cy="207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lt-LT" sz="6500" kern="1200" dirty="0" smtClean="0"/>
            <a:t>2017</a:t>
          </a:r>
          <a:endParaRPr lang="lt-LT" sz="6500" kern="1200" dirty="0"/>
        </a:p>
      </dsp:txBody>
      <dsp:txXfrm>
        <a:off x="1645920" y="2863532"/>
        <a:ext cx="3511296" cy="2073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F50B-CEBC-4F69-B953-7290A59E496D}">
      <dsp:nvSpPr>
        <dsp:cNvPr id="0" name=""/>
        <dsp:cNvSpPr/>
      </dsp:nvSpPr>
      <dsp:spPr>
        <a:xfrm>
          <a:off x="2837410" y="0"/>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3,1</a:t>
          </a:r>
          <a:endParaRPr lang="lt-LT" sz="6500" kern="1200" dirty="0"/>
        </a:p>
      </dsp:txBody>
      <dsp:txXfrm>
        <a:off x="2837410" y="180007"/>
        <a:ext cx="3716095" cy="1080041"/>
      </dsp:txXfrm>
    </dsp:sp>
    <dsp:sp modelId="{046156EA-6680-4CAF-B057-490C0325EDD1}">
      <dsp:nvSpPr>
        <dsp:cNvPr id="0" name=""/>
        <dsp:cNvSpPr/>
      </dsp:nvSpPr>
      <dsp:spPr>
        <a:xfrm>
          <a:off x="0" y="35353"/>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2016</a:t>
          </a:r>
          <a:endParaRPr lang="lt-LT" sz="6500" kern="1200" dirty="0"/>
        </a:p>
      </dsp:txBody>
      <dsp:txXfrm>
        <a:off x="70298" y="105651"/>
        <a:ext cx="2696814" cy="1299459"/>
      </dsp:txXfrm>
    </dsp:sp>
    <dsp:sp modelId="{E2AD7269-FCD4-49E7-834F-6A50770D8156}">
      <dsp:nvSpPr>
        <dsp:cNvPr id="0" name=""/>
        <dsp:cNvSpPr/>
      </dsp:nvSpPr>
      <dsp:spPr>
        <a:xfrm>
          <a:off x="2837410" y="1584060"/>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2,8</a:t>
          </a:r>
          <a:endParaRPr lang="lt-LT" sz="6500" kern="1200" dirty="0"/>
        </a:p>
      </dsp:txBody>
      <dsp:txXfrm>
        <a:off x="2837410" y="1764067"/>
        <a:ext cx="3716095" cy="1080041"/>
      </dsp:txXfrm>
    </dsp:sp>
    <dsp:sp modelId="{5291086D-C9A7-43F2-964F-11267B7EED6B}">
      <dsp:nvSpPr>
        <dsp:cNvPr id="0" name=""/>
        <dsp:cNvSpPr/>
      </dsp:nvSpPr>
      <dsp:spPr>
        <a:xfrm>
          <a:off x="0" y="1584060"/>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2017</a:t>
          </a:r>
          <a:endParaRPr lang="lt-LT" sz="6500" kern="1200" dirty="0"/>
        </a:p>
      </dsp:txBody>
      <dsp:txXfrm>
        <a:off x="70298" y="1654358"/>
        <a:ext cx="2696814" cy="1299459"/>
      </dsp:txXfrm>
    </dsp:sp>
    <dsp:sp modelId="{DCB26176-8872-448B-9A46-6548B83FAD84}">
      <dsp:nvSpPr>
        <dsp:cNvPr id="0" name=""/>
        <dsp:cNvSpPr/>
      </dsp:nvSpPr>
      <dsp:spPr>
        <a:xfrm>
          <a:off x="2837410" y="3168121"/>
          <a:ext cx="4256116" cy="144005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r>
            <a:rPr lang="lt-LT" sz="6500" kern="1200" dirty="0" smtClean="0"/>
            <a:t>3,0</a:t>
          </a:r>
          <a:endParaRPr lang="lt-LT" sz="6500" kern="1200" dirty="0"/>
        </a:p>
      </dsp:txBody>
      <dsp:txXfrm>
        <a:off x="2837410" y="3348128"/>
        <a:ext cx="3716095" cy="1080041"/>
      </dsp:txXfrm>
    </dsp:sp>
    <dsp:sp modelId="{028B36D4-1FF2-463E-B902-5A18E114FAA4}">
      <dsp:nvSpPr>
        <dsp:cNvPr id="0" name=""/>
        <dsp:cNvSpPr/>
      </dsp:nvSpPr>
      <dsp:spPr>
        <a:xfrm>
          <a:off x="0" y="3168121"/>
          <a:ext cx="2837410" cy="14400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lt-LT" sz="6500" kern="1200" dirty="0" smtClean="0"/>
            <a:t>2018</a:t>
          </a:r>
          <a:endParaRPr lang="lt-LT" sz="6500" kern="1200" dirty="0"/>
        </a:p>
      </dsp:txBody>
      <dsp:txXfrm>
        <a:off x="70298" y="3238419"/>
        <a:ext cx="2696814" cy="129945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00459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29102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26381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5A6378"/>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1965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05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D8BD707-D9CF-40AE-B4C6-C98DA3205C09}" type="datetimeFigureOut">
              <a:rPr lang="en-US" smtClean="0">
                <a:solidFill>
                  <a:srgbClr val="D4D4D6"/>
                </a:solidFill>
              </a:rPr>
              <a:pPr/>
              <a:t>2/11/2019</a:t>
            </a:fld>
            <a:endParaRPr lang="en-US">
              <a:solidFill>
                <a:srgbClr val="D4D4D6"/>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D4D4D6"/>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973269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4820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8" name="Footer Placeholder 7"/>
          <p:cNvSpPr>
            <a:spLocks noGrp="1"/>
          </p:cNvSpPr>
          <p:nvPr>
            <p:ph type="ftr" sz="quarter" idx="11"/>
          </p:nvPr>
        </p:nvSpPr>
        <p:spPr/>
        <p:txBody>
          <a:bodyPr/>
          <a:lstStyle/>
          <a:p>
            <a:endParaRPr lang="en-US">
              <a:solidFill>
                <a:srgbClr val="5A6378"/>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7699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4" name="Footer Placeholder 3"/>
          <p:cNvSpPr>
            <a:spLocks noGrp="1"/>
          </p:cNvSpPr>
          <p:nvPr>
            <p:ph type="ftr" sz="quarter" idx="11"/>
          </p:nvPr>
        </p:nvSpPr>
        <p:spPr/>
        <p:txBody>
          <a:bodyPr/>
          <a:lstStyle/>
          <a:p>
            <a:endParaRPr lang="en-US">
              <a:solidFill>
                <a:srgbClr val="5A6378"/>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58783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3" name="Footer Placeholder 2"/>
          <p:cNvSpPr>
            <a:spLocks noGrp="1"/>
          </p:cNvSpPr>
          <p:nvPr>
            <p:ph type="ftr" sz="quarter" idx="11"/>
          </p:nvPr>
        </p:nvSpPr>
        <p:spPr/>
        <p:txBody>
          <a:bodyPr/>
          <a:lstStyle/>
          <a:p>
            <a:endParaRPr lang="en-US">
              <a:solidFill>
                <a:srgbClr val="5A6378"/>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25174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4584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650039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4D6"/>
                </a:solidFill>
              </a:rPr>
              <a:pPr/>
              <a:t>2/11/2019</a:t>
            </a:fld>
            <a:endParaRPr lang="en-US">
              <a:solidFill>
                <a:srgbClr val="D4D4D6"/>
              </a:solidFill>
            </a:endParaRPr>
          </a:p>
        </p:txBody>
      </p:sp>
      <p:sp>
        <p:nvSpPr>
          <p:cNvPr id="6" name="Footer Placeholder 5"/>
          <p:cNvSpPr>
            <a:spLocks noGrp="1"/>
          </p:cNvSpPr>
          <p:nvPr>
            <p:ph type="ftr" sz="quarter" idx="11"/>
          </p:nvPr>
        </p:nvSpPr>
        <p:spPr/>
        <p:txBody>
          <a:bodyPr/>
          <a:lstStyle/>
          <a:p>
            <a:endParaRPr lang="en-US">
              <a:solidFill>
                <a:srgbClr val="D4D4D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1237585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95557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945041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17" name="Footer Placeholder 16"/>
          <p:cNvSpPr>
            <a:spLocks noGrp="1"/>
          </p:cNvSpPr>
          <p:nvPr>
            <p:ph type="ftr" sz="quarter" idx="11"/>
          </p:nvPr>
        </p:nvSpPr>
        <p:spPr>
          <a:xfrm>
            <a:off x="3864864" y="6355080"/>
            <a:ext cx="4632960" cy="365760"/>
          </a:xfrm>
        </p:spPr>
        <p:txBody>
          <a:bodyPr/>
          <a:lstStyle/>
          <a:p>
            <a:endParaRPr lang="en-US">
              <a:solidFill>
                <a:srgbClr val="5A6378"/>
              </a:solidFill>
            </a:endParaRPr>
          </a:p>
        </p:txBody>
      </p:sp>
      <p:sp>
        <p:nvSpPr>
          <p:cNvPr id="29" name="Slide Number Placeholder 28"/>
          <p:cNvSpPr>
            <a:spLocks noGrp="1"/>
          </p:cNvSpPr>
          <p:nvPr>
            <p:ph type="sldNum" sz="quarter" idx="12"/>
          </p:nvPr>
        </p:nvSpPr>
        <p:spPr>
          <a:xfrm>
            <a:off x="1621536" y="6355080"/>
            <a:ext cx="1625600" cy="365760"/>
          </a:xfrm>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93924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0392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1D8BD707-D9CF-40AE-B4C6-C98DA3205C09}" type="datetimeFigureOut">
              <a:rPr lang="en-US" smtClean="0">
                <a:solidFill>
                  <a:srgbClr val="D4D4D6"/>
                </a:solidFill>
              </a:rPr>
              <a:pPr/>
              <a:t>2/11/2019</a:t>
            </a:fld>
            <a:endParaRPr lang="en-US">
              <a:solidFill>
                <a:srgbClr val="D4D4D6"/>
              </a:solidFill>
            </a:endParaRPr>
          </a:p>
        </p:txBody>
      </p:sp>
      <p:sp>
        <p:nvSpPr>
          <p:cNvPr id="5" name="Footer Placeholder 4"/>
          <p:cNvSpPr>
            <a:spLocks noGrp="1"/>
          </p:cNvSpPr>
          <p:nvPr>
            <p:ph type="ftr" sz="quarter" idx="11"/>
          </p:nvPr>
        </p:nvSpPr>
        <p:spPr>
          <a:xfrm>
            <a:off x="3864864" y="6355080"/>
            <a:ext cx="4632960" cy="365760"/>
          </a:xfrm>
        </p:spPr>
        <p:txBody>
          <a:bodyPr/>
          <a:lstStyle/>
          <a:p>
            <a:endParaRPr lang="en-US">
              <a:solidFill>
                <a:srgbClr val="D4D4D6"/>
              </a:solidFill>
            </a:endParaRPr>
          </a:p>
        </p:txBody>
      </p:sp>
      <p:sp>
        <p:nvSpPr>
          <p:cNvPr id="6" name="Slide Number Placeholder 5"/>
          <p:cNvSpPr>
            <a:spLocks noGrp="1"/>
          </p:cNvSpPr>
          <p:nvPr>
            <p:ph type="sldNum" sz="quarter" idx="12"/>
          </p:nvPr>
        </p:nvSpPr>
        <p:spPr>
          <a:xfrm>
            <a:off x="1426464" y="6355080"/>
            <a:ext cx="2027936" cy="365760"/>
          </a:xfrm>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5188298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44269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8" name="Footer Placeholder 7"/>
          <p:cNvSpPr>
            <a:spLocks noGrp="1"/>
          </p:cNvSpPr>
          <p:nvPr>
            <p:ph type="ftr" sz="quarter" idx="11"/>
          </p:nvPr>
        </p:nvSpPr>
        <p:spPr/>
        <p:txBody>
          <a:bodyPr/>
          <a:lstStyle/>
          <a:p>
            <a:endParaRPr lang="en-US">
              <a:solidFill>
                <a:srgbClr val="5A6378"/>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4804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4" name="Footer Placeholder 3"/>
          <p:cNvSpPr>
            <a:spLocks noGrp="1"/>
          </p:cNvSpPr>
          <p:nvPr>
            <p:ph type="ftr" sz="quarter" idx="11"/>
          </p:nvPr>
        </p:nvSpPr>
        <p:spPr/>
        <p:txBody>
          <a:bodyPr/>
          <a:lstStyle/>
          <a:p>
            <a:endParaRPr lang="en-US">
              <a:solidFill>
                <a:srgbClr val="5A6378"/>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550210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3" name="Footer Placeholder 2"/>
          <p:cNvSpPr>
            <a:spLocks noGrp="1"/>
          </p:cNvSpPr>
          <p:nvPr>
            <p:ph type="ftr" sz="quarter" idx="11"/>
          </p:nvPr>
        </p:nvSpPr>
        <p:spPr/>
        <p:txBody>
          <a:bodyPr/>
          <a:lstStyle/>
          <a:p>
            <a:endParaRPr lang="en-US">
              <a:solidFill>
                <a:srgbClr val="5A6378"/>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2440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8188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88384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4D4D6"/>
                </a:solidFill>
              </a:rPr>
              <a:pPr/>
              <a:t>2/11/2019</a:t>
            </a:fld>
            <a:endParaRPr lang="en-US">
              <a:solidFill>
                <a:srgbClr val="D4D4D6"/>
              </a:solidFill>
            </a:endParaRPr>
          </a:p>
        </p:txBody>
      </p:sp>
      <p:sp>
        <p:nvSpPr>
          <p:cNvPr id="6" name="Footer Placeholder 5"/>
          <p:cNvSpPr>
            <a:spLocks noGrp="1"/>
          </p:cNvSpPr>
          <p:nvPr>
            <p:ph type="ftr" sz="quarter" idx="11"/>
          </p:nvPr>
        </p:nvSpPr>
        <p:spPr/>
        <p:txBody>
          <a:bodyPr/>
          <a:lstStyle/>
          <a:p>
            <a:endParaRPr lang="en-US">
              <a:solidFill>
                <a:srgbClr val="D4D4D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4D4D6"/>
                </a:solidFill>
              </a:rPr>
              <a:pPr/>
              <a:t>‹#›</a:t>
            </a:fld>
            <a:endParaRPr lang="en-US">
              <a:solidFill>
                <a:srgbClr val="D4D4D6"/>
              </a:solidFill>
            </a:endParaRPr>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6313611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292581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A6378"/>
                </a:solidFill>
              </a:rPr>
              <a:pPr/>
              <a:t>‹#›</a:t>
            </a:fld>
            <a:endParaRPr lang="en-US">
              <a:solidFill>
                <a:srgbClr val="5A6378"/>
              </a:solidFill>
            </a:endParaRPr>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89786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2019.02.11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0078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9D2AE24C-85A6-4864-934D-CC5EE7B5955C}" type="datetimeFigureOut">
              <a:rPr lang="lt-LT" smtClean="0"/>
              <a:t>2019.02.11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55088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9D2AE24C-85A6-4864-934D-CC5EE7B5955C}" type="datetimeFigureOut">
              <a:rPr lang="lt-LT" smtClean="0"/>
              <a:t>2019.02.11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8815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D2AE24C-85A6-4864-934D-CC5EE7B5955C}" type="datetimeFigureOut">
              <a:rPr lang="lt-LT" smtClean="0"/>
              <a:t>2019.02.11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145638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2019.02.11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309599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9D2AE24C-85A6-4864-934D-CC5EE7B5955C}" type="datetimeFigureOut">
              <a:rPr lang="lt-LT" smtClean="0"/>
              <a:t>2019.02.11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89CEE962-42D5-4022-99CB-96A7AB692B7F}" type="slidenum">
              <a:rPr lang="lt-LT" smtClean="0"/>
              <a:t>‹#›</a:t>
            </a:fld>
            <a:endParaRPr lang="lt-LT"/>
          </a:p>
        </p:txBody>
      </p:sp>
    </p:spTree>
    <p:extLst>
      <p:ext uri="{BB962C8B-B14F-4D97-AF65-F5344CB8AC3E}">
        <p14:creationId xmlns:p14="http://schemas.microsoft.com/office/powerpoint/2010/main" val="245105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AE24C-85A6-4864-934D-CC5EE7B5955C}" type="datetimeFigureOut">
              <a:rPr lang="lt-LT" smtClean="0"/>
              <a:t>2019.02.11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EE962-42D5-4022-99CB-96A7AB692B7F}" type="slidenum">
              <a:rPr lang="lt-LT" smtClean="0"/>
              <a:t>‹#›</a:t>
            </a:fld>
            <a:endParaRPr lang="lt-LT"/>
          </a:p>
        </p:txBody>
      </p:sp>
    </p:spTree>
    <p:extLst>
      <p:ext uri="{BB962C8B-B14F-4D97-AF65-F5344CB8AC3E}">
        <p14:creationId xmlns:p14="http://schemas.microsoft.com/office/powerpoint/2010/main" val="249809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5A6378"/>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5A6378"/>
                </a:solidFill>
              </a:rPr>
              <a:pPr/>
              <a:t>‹#›</a:t>
            </a:fld>
            <a:endParaRPr lang="en-US">
              <a:solidFill>
                <a:srgbClr val="5A6378"/>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1884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solidFill>
                  <a:srgbClr val="5A6378"/>
                </a:solidFill>
              </a:rPr>
              <a:pPr/>
              <a:t>2/11/2019</a:t>
            </a:fld>
            <a:endParaRPr lang="en-US">
              <a:solidFill>
                <a:srgbClr val="5A6378"/>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5A6378"/>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solidFill>
                  <a:srgbClr val="5A6378"/>
                </a:solidFill>
              </a:rPr>
              <a:pPr/>
              <a:t>‹#›</a:t>
            </a:fld>
            <a:endParaRPr lang="en-US">
              <a:solidFill>
                <a:srgbClr val="5A6378"/>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42343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udito%20planas%202018m..docx"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t-LT" b="1" dirty="0" smtClean="0">
                <a:latin typeface="Arial" pitchFamily="34" charset="0"/>
                <a:cs typeface="Arial" pitchFamily="34" charset="0"/>
              </a:rPr>
              <a:t>Karmėlavos Balio Buračo </a:t>
            </a:r>
            <a:r>
              <a:rPr lang="en-US" b="1" dirty="0" err="1" smtClean="0">
                <a:latin typeface="Arial" pitchFamily="34" charset="0"/>
                <a:cs typeface="Arial" pitchFamily="34" charset="0"/>
              </a:rPr>
              <a:t>gimnazija</a:t>
            </a:r>
            <a:r>
              <a:rPr lang="lt-LT" b="1" dirty="0" smtClean="0">
                <a:latin typeface="Arial" pitchFamily="34" charset="0"/>
                <a:cs typeface="Arial" pitchFamily="34" charset="0"/>
              </a:rPr>
              <a:t/>
            </a:r>
            <a:br>
              <a:rPr lang="lt-LT" b="1" dirty="0" smtClean="0">
                <a:latin typeface="Arial" pitchFamily="34" charset="0"/>
                <a:cs typeface="Arial" pitchFamily="34" charset="0"/>
              </a:rPr>
            </a:br>
            <a:endParaRPr lang="lt-LT" dirty="0"/>
          </a:p>
        </p:txBody>
      </p:sp>
      <p:sp>
        <p:nvSpPr>
          <p:cNvPr id="3" name="Subtitle 2"/>
          <p:cNvSpPr>
            <a:spLocks noGrp="1"/>
          </p:cNvSpPr>
          <p:nvPr>
            <p:ph type="subTitle" idx="1"/>
          </p:nvPr>
        </p:nvSpPr>
        <p:spPr>
          <a:xfrm>
            <a:off x="2514600" y="4953000"/>
            <a:ext cx="6858000" cy="838200"/>
          </a:xfrm>
        </p:spPr>
        <p:txBody>
          <a:bodyPr>
            <a:noAutofit/>
          </a:bodyPr>
          <a:lstStyle/>
          <a:p>
            <a:r>
              <a:rPr lang="lt-LT" b="1" dirty="0" smtClean="0">
                <a:solidFill>
                  <a:schemeClr val="tx1"/>
                </a:solidFill>
              </a:rPr>
              <a:t>Sandra Janušonienė</a:t>
            </a:r>
          </a:p>
          <a:p>
            <a:r>
              <a:rPr lang="lt-LT" b="1" dirty="0" smtClean="0">
                <a:solidFill>
                  <a:schemeClr val="tx1"/>
                </a:solidFill>
              </a:rPr>
              <a:t>2018-11-28</a:t>
            </a:r>
            <a:endParaRPr lang="lt-LT" b="1" dirty="0">
              <a:solidFill>
                <a:schemeClr val="tx1"/>
              </a:solidFill>
            </a:endParaRPr>
          </a:p>
        </p:txBody>
      </p:sp>
      <p:sp>
        <p:nvSpPr>
          <p:cNvPr id="4" name="Rectangle 3"/>
          <p:cNvSpPr/>
          <p:nvPr/>
        </p:nvSpPr>
        <p:spPr>
          <a:xfrm>
            <a:off x="3809999" y="990601"/>
            <a:ext cx="7800109" cy="2585323"/>
          </a:xfrm>
          <a:prstGeom prst="rect">
            <a:avLst/>
          </a:prstGeom>
        </p:spPr>
        <p:txBody>
          <a:bodyPr wrap="square">
            <a:spAutoFit/>
          </a:bodyPr>
          <a:lstStyle/>
          <a:p>
            <a:r>
              <a:rPr lang="lt-LT" sz="5400" b="1" dirty="0">
                <a:solidFill>
                  <a:prstClr val="black"/>
                </a:solidFill>
                <a:latin typeface="Arial" charset="0"/>
                <a:cs typeface="Arial" charset="0"/>
              </a:rPr>
              <a:t>Veiklos kokybės </a:t>
            </a:r>
            <a:r>
              <a:rPr lang="lt-LT" sz="5400" b="1" dirty="0" smtClean="0">
                <a:solidFill>
                  <a:prstClr val="black"/>
                </a:solidFill>
                <a:latin typeface="Arial" charset="0"/>
                <a:cs typeface="Arial" charset="0"/>
              </a:rPr>
              <a:t>įsivertinimas 2018 </a:t>
            </a:r>
            <a:r>
              <a:rPr lang="lt-LT" sz="5400" b="1" dirty="0">
                <a:solidFill>
                  <a:prstClr val="black"/>
                </a:solidFill>
                <a:latin typeface="Arial" charset="0"/>
                <a:cs typeface="Arial" charset="0"/>
              </a:rPr>
              <a:t>m. </a:t>
            </a:r>
            <a:r>
              <a:rPr lang="lt-LT" sz="5400" b="1" dirty="0" smtClean="0">
                <a:solidFill>
                  <a:prstClr val="black"/>
                </a:solidFill>
                <a:latin typeface="Arial" charset="0"/>
                <a:cs typeface="Arial" charset="0"/>
              </a:rPr>
              <a:t>Rezultatai</a:t>
            </a:r>
            <a:endParaRPr lang="lt-LT" sz="5400" dirty="0">
              <a:solidFill>
                <a:prstClr val="black"/>
              </a:solidFill>
              <a:latin typeface="Gill Sans MT"/>
            </a:endParaRPr>
          </a:p>
        </p:txBody>
      </p:sp>
      <p:pic>
        <p:nvPicPr>
          <p:cNvPr id="1026" name="Picture 2" descr="C:\Users\Vartotojas\Desktop\300_179_gimnazijos_emblema.jpg"/>
          <p:cNvPicPr>
            <a:picLocks noChangeAspect="1" noChangeArrowheads="1"/>
          </p:cNvPicPr>
          <p:nvPr/>
        </p:nvPicPr>
        <p:blipFill>
          <a:blip r:embed="rId2" cstate="print"/>
          <a:srcRect/>
          <a:stretch>
            <a:fillRect/>
          </a:stretch>
        </p:blipFill>
        <p:spPr bwMode="auto">
          <a:xfrm>
            <a:off x="1752600" y="609600"/>
            <a:ext cx="1905000" cy="1905000"/>
          </a:xfrm>
          <a:prstGeom prst="rect">
            <a:avLst/>
          </a:prstGeom>
          <a:noFill/>
        </p:spPr>
      </p:pic>
    </p:spTree>
    <p:extLst>
      <p:ext uri="{BB962C8B-B14F-4D97-AF65-F5344CB8AC3E}">
        <p14:creationId xmlns:p14="http://schemas.microsoft.com/office/powerpoint/2010/main" val="419651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                     „Man svarbu mokytis“ – </a:t>
            </a:r>
            <a:r>
              <a:rPr lang="lt-LT" b="1" dirty="0" smtClean="0"/>
              <a:t>3,6</a:t>
            </a:r>
            <a:endParaRPr lang="lt-LT" b="1" dirty="0"/>
          </a:p>
        </p:txBody>
      </p:sp>
      <p:graphicFrame>
        <p:nvGraphicFramePr>
          <p:cNvPr id="10" name="Diagrama 9"/>
          <p:cNvGraphicFramePr/>
          <p:nvPr>
            <p:extLst>
              <p:ext uri="{D42A27DB-BD31-4B8C-83A1-F6EECF244321}">
                <p14:modId xmlns:p14="http://schemas.microsoft.com/office/powerpoint/2010/main" val="3332141422"/>
              </p:ext>
            </p:extLst>
          </p:nvPr>
        </p:nvGraphicFramePr>
        <p:xfrm>
          <a:off x="609600" y="97874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urinio vietos rezervavimo ženklas 10"/>
          <p:cNvSpPr>
            <a:spLocks noGrp="1"/>
          </p:cNvSpPr>
          <p:nvPr>
            <p:ph sz="quarter" idx="1"/>
          </p:nvPr>
        </p:nvSpPr>
        <p:spPr>
          <a:xfrm>
            <a:off x="609600" y="1219200"/>
            <a:ext cx="8128000" cy="4937760"/>
          </a:xfrm>
        </p:spPr>
        <p:txBody>
          <a:bodyPr/>
          <a:lstStyle/>
          <a:p>
            <a:endParaRPr lang="lt-LT" dirty="0"/>
          </a:p>
        </p:txBody>
      </p:sp>
    </p:spTree>
    <p:extLst>
      <p:ext uri="{BB962C8B-B14F-4D97-AF65-F5344CB8AC3E}">
        <p14:creationId xmlns:p14="http://schemas.microsoft.com/office/powerpoint/2010/main" val="366469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fi-FI" dirty="0"/>
              <a:t>Dar pakankamai aukštai mokiniai vertina</a:t>
            </a:r>
            <a:endParaRPr lang="lt-LT" dirty="0"/>
          </a:p>
        </p:txBody>
      </p:sp>
      <p:sp>
        <p:nvSpPr>
          <p:cNvPr id="5" name="Turinio vietos rezervavimo ženklas 4"/>
          <p:cNvSpPr>
            <a:spLocks noGrp="1"/>
          </p:cNvSpPr>
          <p:nvPr>
            <p:ph sz="quarter" idx="1"/>
          </p:nvPr>
        </p:nvSpPr>
        <p:spPr/>
        <p:txBody>
          <a:bodyPr>
            <a:normAutofit/>
          </a:bodyPr>
          <a:lstStyle/>
          <a:p>
            <a:r>
              <a:rPr lang="lt-LT" sz="4000" dirty="0" smtClean="0"/>
              <a:t>Integruotas pamokas  - 3,0</a:t>
            </a:r>
          </a:p>
          <a:p>
            <a:r>
              <a:rPr lang="lt-LT" sz="4000" dirty="0" smtClean="0"/>
              <a:t>Gimnazijoje organizuojamą socialinę ir visuomeninę veiklą – 2,9</a:t>
            </a:r>
          </a:p>
          <a:p>
            <a:r>
              <a:rPr lang="lt-LT" sz="4000" dirty="0" smtClean="0"/>
              <a:t>Galimybę klysti ir pasitaisyti – 2,9</a:t>
            </a:r>
            <a:endParaRPr lang="lt-LT" sz="4000" dirty="0"/>
          </a:p>
        </p:txBody>
      </p:sp>
    </p:spTree>
    <p:extLst>
      <p:ext uri="{BB962C8B-B14F-4D97-AF65-F5344CB8AC3E}">
        <p14:creationId xmlns:p14="http://schemas.microsoft.com/office/powerpoint/2010/main" val="1353600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Mokiniai žemiausiai vertina šiuos teiginius: </a:t>
            </a:r>
            <a:endParaRPr lang="lt-LT" dirty="0"/>
          </a:p>
        </p:txBody>
      </p:sp>
      <p:grpSp>
        <p:nvGrpSpPr>
          <p:cNvPr id="7" name="Group 4"/>
          <p:cNvGrpSpPr>
            <a:grpSpLocks noChangeAspect="1"/>
          </p:cNvGrpSpPr>
          <p:nvPr/>
        </p:nvGrpSpPr>
        <p:grpSpPr bwMode="auto">
          <a:xfrm>
            <a:off x="923925" y="2774950"/>
            <a:ext cx="10788650" cy="2239963"/>
            <a:chOff x="582" y="1748"/>
            <a:chExt cx="6796" cy="1411"/>
          </a:xfrm>
        </p:grpSpPr>
        <p:sp>
          <p:nvSpPr>
            <p:cNvPr id="8" name="AutoShape 3"/>
            <p:cNvSpPr>
              <a:spLocks noChangeAspect="1" noChangeArrowheads="1" noTextEdit="1"/>
            </p:cNvSpPr>
            <p:nvPr/>
          </p:nvSpPr>
          <p:spPr bwMode="auto">
            <a:xfrm>
              <a:off x="582" y="1748"/>
              <a:ext cx="6796"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 y="1748"/>
              <a:ext cx="6810" cy="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923925" y="1857375"/>
            <a:ext cx="10561638" cy="671513"/>
            <a:chOff x="582" y="1170"/>
            <a:chExt cx="6653" cy="423"/>
          </a:xfrm>
        </p:grpSpPr>
        <p:sp>
          <p:nvSpPr>
            <p:cNvPr id="10" name="AutoShape 7"/>
            <p:cNvSpPr>
              <a:spLocks noChangeAspect="1" noChangeArrowheads="1" noTextEdit="1"/>
            </p:cNvSpPr>
            <p:nvPr/>
          </p:nvSpPr>
          <p:spPr bwMode="auto">
            <a:xfrm>
              <a:off x="582" y="1170"/>
              <a:ext cx="665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 y="1170"/>
              <a:ext cx="6667"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7716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t>                     „Į mokyklą einu su džiaugsmu“ – </a:t>
            </a:r>
            <a:r>
              <a:rPr lang="lt-LT" b="1" dirty="0" smtClean="0"/>
              <a:t>2,4</a:t>
            </a:r>
            <a:endParaRPr lang="lt-LT" b="1" dirty="0"/>
          </a:p>
        </p:txBody>
      </p:sp>
      <p:graphicFrame>
        <p:nvGraphicFramePr>
          <p:cNvPr id="10" name="Diagrama 9"/>
          <p:cNvGraphicFramePr/>
          <p:nvPr>
            <p:extLst>
              <p:ext uri="{D42A27DB-BD31-4B8C-83A1-F6EECF244321}">
                <p14:modId xmlns:p14="http://schemas.microsoft.com/office/powerpoint/2010/main" val="2736394631"/>
              </p:ext>
            </p:extLst>
          </p:nvPr>
        </p:nvGraphicFramePr>
        <p:xfrm>
          <a:off x="609600" y="97874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urinio vietos rezervavimo ženklas 5"/>
          <p:cNvSpPr>
            <a:spLocks noGrp="1"/>
          </p:cNvSpPr>
          <p:nvPr>
            <p:ph sz="quarter" idx="1"/>
          </p:nvPr>
        </p:nvSpPr>
        <p:spPr>
          <a:xfrm>
            <a:off x="609600" y="1219200"/>
            <a:ext cx="7966364" cy="4937760"/>
          </a:xfrm>
        </p:spPr>
        <p:txBody>
          <a:bodyPr/>
          <a:lstStyle/>
          <a:p>
            <a:endParaRPr lang="lt-LT" dirty="0"/>
          </a:p>
        </p:txBody>
      </p:sp>
    </p:spTree>
    <p:extLst>
      <p:ext uri="{BB962C8B-B14F-4D97-AF65-F5344CB8AC3E}">
        <p14:creationId xmlns:p14="http://schemas.microsoft.com/office/powerpoint/2010/main" val="2949089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„Su manimi aptariamos mokymosi sėkmės“ – </a:t>
            </a:r>
            <a:r>
              <a:rPr lang="lt-LT" b="1" dirty="0" smtClean="0"/>
              <a:t>2,7</a:t>
            </a:r>
            <a:endParaRPr lang="lt-LT" b="1" dirty="0"/>
          </a:p>
        </p:txBody>
      </p:sp>
      <p:graphicFrame>
        <p:nvGraphicFramePr>
          <p:cNvPr id="6" name="Turinio vietos rezervavimo ženklas 5"/>
          <p:cNvGraphicFramePr>
            <a:graphicFrameLocks noGrp="1"/>
          </p:cNvGraphicFramePr>
          <p:nvPr>
            <p:ph sz="quarter" idx="1"/>
            <p:extLst>
              <p:ext uri="{D42A27DB-BD31-4B8C-83A1-F6EECF244321}">
                <p14:modId xmlns:p14="http://schemas.microsoft.com/office/powerpoint/2010/main" val="2727525454"/>
              </p:ext>
            </p:extLst>
          </p:nvPr>
        </p:nvGraphicFramePr>
        <p:xfrm>
          <a:off x="609600" y="1219200"/>
          <a:ext cx="109728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498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68036" y="152400"/>
            <a:ext cx="11014363" cy="990600"/>
          </a:xfrm>
        </p:spPr>
        <p:txBody>
          <a:bodyPr>
            <a:normAutofit/>
          </a:bodyPr>
          <a:lstStyle/>
          <a:p>
            <a:r>
              <a:rPr lang="lt-LT" dirty="0" smtClean="0"/>
              <a:t>„Mokytojai aptaria mano pažangą“</a:t>
            </a:r>
            <a:endParaRPr lang="lt-LT" dirty="0"/>
          </a:p>
        </p:txBody>
      </p:sp>
      <p:grpSp>
        <p:nvGrpSpPr>
          <p:cNvPr id="3" name="Group 4"/>
          <p:cNvGrpSpPr>
            <a:grpSpLocks noChangeAspect="1"/>
          </p:cNvGrpSpPr>
          <p:nvPr/>
        </p:nvGrpSpPr>
        <p:grpSpPr bwMode="auto">
          <a:xfrm>
            <a:off x="3270250" y="1154113"/>
            <a:ext cx="4879976" cy="5638800"/>
            <a:chOff x="2060" y="727"/>
            <a:chExt cx="3074" cy="3552"/>
          </a:xfrm>
        </p:grpSpPr>
        <p:sp>
          <p:nvSpPr>
            <p:cNvPr id="4" name="AutoShape 3"/>
            <p:cNvSpPr>
              <a:spLocks noChangeAspect="1" noChangeArrowheads="1" noTextEdit="1"/>
            </p:cNvSpPr>
            <p:nvPr/>
          </p:nvSpPr>
          <p:spPr bwMode="auto">
            <a:xfrm>
              <a:off x="2060" y="727"/>
              <a:ext cx="3063"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15079"/>
            <a:stretch/>
          </p:blipFill>
          <p:spPr bwMode="auto">
            <a:xfrm>
              <a:off x="2060" y="727"/>
              <a:ext cx="3074" cy="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245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Mokiniai vertina savo pažangą. „Aš mokausi...“</a:t>
            </a:r>
            <a:endParaRPr lang="lt-LT" dirty="0"/>
          </a:p>
        </p:txBody>
      </p:sp>
      <p:pic>
        <p:nvPicPr>
          <p:cNvPr id="4" name="Turinio vietos rezervavimo ženklas 3"/>
          <p:cNvPicPr>
            <a:picLocks noGrp="1" noChangeAspect="1"/>
          </p:cNvPicPr>
          <p:nvPr>
            <p:ph sz="quarter" idx="1"/>
          </p:nvPr>
        </p:nvPicPr>
        <p:blipFill rotWithShape="1">
          <a:blip r:embed="rId2"/>
          <a:srcRect t="14170" b="11133"/>
          <a:stretch/>
        </p:blipFill>
        <p:spPr>
          <a:xfrm>
            <a:off x="7107062" y="1122218"/>
            <a:ext cx="4253665" cy="5112327"/>
          </a:xfrm>
          <a:prstGeom prst="rect">
            <a:avLst/>
          </a:prstGeom>
        </p:spPr>
      </p:pic>
    </p:spTree>
    <p:extLst>
      <p:ext uri="{BB962C8B-B14F-4D97-AF65-F5344CB8AC3E}">
        <p14:creationId xmlns:p14="http://schemas.microsoft.com/office/powerpoint/2010/main" val="4254263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68826"/>
            <a:ext cx="10972800" cy="990600"/>
          </a:xfrm>
        </p:spPr>
        <p:txBody>
          <a:bodyPr/>
          <a:lstStyle/>
          <a:p>
            <a:r>
              <a:rPr lang="lt-LT" dirty="0" smtClean="0"/>
              <a:t>Įdomiausia pamoka 5-12 kl. mokiniams yra...</a:t>
            </a:r>
            <a:endParaRPr lang="lt-LT" dirty="0"/>
          </a:p>
        </p:txBody>
      </p:sp>
      <p:graphicFrame>
        <p:nvGraphicFramePr>
          <p:cNvPr id="7" name="Diagrama 6"/>
          <p:cNvGraphicFramePr/>
          <p:nvPr>
            <p:extLst>
              <p:ext uri="{D42A27DB-BD31-4B8C-83A1-F6EECF244321}">
                <p14:modId xmlns:p14="http://schemas.microsoft.com/office/powerpoint/2010/main" val="1099091042"/>
              </p:ext>
            </p:extLst>
          </p:nvPr>
        </p:nvGraphicFramePr>
        <p:xfrm>
          <a:off x="3454400" y="1302327"/>
          <a:ext cx="8875252" cy="590963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aveikslėlis 7"/>
          <p:cNvPicPr>
            <a:picLocks noChangeAspect="1"/>
          </p:cNvPicPr>
          <p:nvPr/>
        </p:nvPicPr>
        <p:blipFill>
          <a:blip r:embed="rId3"/>
          <a:stretch>
            <a:fillRect/>
          </a:stretch>
        </p:blipFill>
        <p:spPr>
          <a:xfrm>
            <a:off x="210354" y="1027055"/>
            <a:ext cx="8659437" cy="6184906"/>
          </a:xfrm>
          <a:prstGeom prst="rect">
            <a:avLst/>
          </a:prstGeom>
        </p:spPr>
      </p:pic>
    </p:spTree>
    <p:extLst>
      <p:ext uri="{BB962C8B-B14F-4D97-AF65-F5344CB8AC3E}">
        <p14:creationId xmlns:p14="http://schemas.microsoft.com/office/powerpoint/2010/main" val="306014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400"/>
            <a:ext cx="10972800" cy="1514168"/>
          </a:xfrm>
        </p:spPr>
        <p:txBody>
          <a:bodyPr>
            <a:normAutofit fontScale="90000"/>
          </a:bodyPr>
          <a:lstStyle/>
          <a:p>
            <a:r>
              <a:rPr lang="lt-LT" dirty="0"/>
              <a:t>Specialiai nieko neklausiant apie </a:t>
            </a:r>
            <a:r>
              <a:rPr lang="lt-LT" dirty="0" smtClean="0"/>
              <a:t>mokytojus, įvardijant įdomiausią pamoką, buvo </a:t>
            </a:r>
            <a:r>
              <a:rPr lang="lt-LT" dirty="0"/>
              <a:t>paminėti šie: </a:t>
            </a:r>
            <a:br>
              <a:rPr lang="lt-LT" dirty="0"/>
            </a:br>
            <a:endParaRPr lang="lt-LT" dirty="0"/>
          </a:p>
        </p:txBody>
      </p:sp>
      <p:sp>
        <p:nvSpPr>
          <p:cNvPr id="3" name="Turinio vietos rezervavimo ženklas 2"/>
          <p:cNvSpPr>
            <a:spLocks noGrp="1"/>
          </p:cNvSpPr>
          <p:nvPr>
            <p:ph sz="quarter" idx="1"/>
          </p:nvPr>
        </p:nvSpPr>
        <p:spPr/>
        <p:txBody>
          <a:bodyPr>
            <a:noAutofit/>
          </a:bodyPr>
          <a:lstStyle/>
          <a:p>
            <a:r>
              <a:rPr lang="lt-LT" sz="4000" dirty="0" smtClean="0"/>
              <a:t>Laura </a:t>
            </a:r>
            <a:r>
              <a:rPr lang="lt-LT" sz="4000" dirty="0"/>
              <a:t>Mačionienė (8), </a:t>
            </a:r>
            <a:r>
              <a:rPr lang="lt-LT" sz="4000" dirty="0" smtClean="0"/>
              <a:t>Svetlana </a:t>
            </a:r>
            <a:r>
              <a:rPr lang="lt-LT" sz="4000" dirty="0" err="1"/>
              <a:t>Konkova</a:t>
            </a:r>
            <a:r>
              <a:rPr lang="lt-LT" sz="4000" dirty="0"/>
              <a:t> (5), </a:t>
            </a:r>
            <a:r>
              <a:rPr lang="lt-LT" sz="4000" dirty="0" smtClean="0"/>
              <a:t>Vytautas </a:t>
            </a:r>
            <a:r>
              <a:rPr lang="lt-LT" sz="4000" dirty="0" err="1"/>
              <a:t>Staniūnas</a:t>
            </a:r>
            <a:r>
              <a:rPr lang="lt-LT" sz="4000" dirty="0"/>
              <a:t> (5), Daiva </a:t>
            </a:r>
            <a:r>
              <a:rPr lang="lt-LT" sz="4000" dirty="0" err="1"/>
              <a:t>Šatienė</a:t>
            </a:r>
            <a:r>
              <a:rPr lang="lt-LT" sz="4000" dirty="0"/>
              <a:t> (5), Rūta </a:t>
            </a:r>
            <a:r>
              <a:rPr lang="lt-LT" sz="4000" dirty="0" err="1"/>
              <a:t>Kaltenienė</a:t>
            </a:r>
            <a:r>
              <a:rPr lang="lt-LT" sz="4000" dirty="0"/>
              <a:t> (4), Martyna </a:t>
            </a:r>
            <a:r>
              <a:rPr lang="lt-LT" sz="4000" dirty="0" err="1"/>
              <a:t>Vitkauskaitė-Valantikonienė</a:t>
            </a:r>
            <a:r>
              <a:rPr lang="lt-LT" sz="4000" dirty="0"/>
              <a:t>  (4), Vladas Martinaitis (4), Virginija </a:t>
            </a:r>
            <a:r>
              <a:rPr lang="lt-LT" sz="4000" dirty="0" err="1"/>
              <a:t>Kanapinskienė</a:t>
            </a:r>
            <a:r>
              <a:rPr lang="lt-LT" sz="4000" dirty="0"/>
              <a:t> (3), Sigutė </a:t>
            </a:r>
            <a:r>
              <a:rPr lang="lt-LT" sz="4000" dirty="0" err="1"/>
              <a:t>Žuklijienė</a:t>
            </a:r>
            <a:r>
              <a:rPr lang="lt-LT" sz="4000" dirty="0"/>
              <a:t> (3), Jolita </a:t>
            </a:r>
            <a:r>
              <a:rPr lang="lt-LT" sz="4000" dirty="0" err="1"/>
              <a:t>Kukanskienė</a:t>
            </a:r>
            <a:r>
              <a:rPr lang="lt-LT" sz="4000" dirty="0"/>
              <a:t> (3), Sandra </a:t>
            </a:r>
            <a:r>
              <a:rPr lang="lt-LT" sz="4000" dirty="0" err="1"/>
              <a:t>Janušonienė</a:t>
            </a:r>
            <a:r>
              <a:rPr lang="lt-LT" sz="4000" dirty="0"/>
              <a:t> (3), </a:t>
            </a:r>
            <a:r>
              <a:rPr lang="lt-LT" sz="4000" dirty="0" smtClean="0"/>
              <a:t> Aida </a:t>
            </a:r>
            <a:r>
              <a:rPr lang="lt-LT" sz="4000" dirty="0" err="1"/>
              <a:t>Valatkevičienė</a:t>
            </a:r>
            <a:r>
              <a:rPr lang="lt-LT" sz="4000" dirty="0"/>
              <a:t> (2), Aldona Petkevičienė (2), </a:t>
            </a:r>
            <a:r>
              <a:rPr lang="lt-LT" sz="4000" dirty="0" smtClean="0"/>
              <a:t> Virginijus </a:t>
            </a:r>
            <a:r>
              <a:rPr lang="lt-LT" sz="4000" dirty="0" err="1"/>
              <a:t>Giniūnas</a:t>
            </a:r>
            <a:r>
              <a:rPr lang="lt-LT" sz="4000" dirty="0"/>
              <a:t> (2), Aušra Petrusevičienė (1), Neringa Stasiūnienė (1).</a:t>
            </a:r>
          </a:p>
        </p:txBody>
      </p:sp>
    </p:spTree>
    <p:extLst>
      <p:ext uri="{BB962C8B-B14F-4D97-AF65-F5344CB8AC3E}">
        <p14:creationId xmlns:p14="http://schemas.microsoft.com/office/powerpoint/2010/main" val="2494665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Jei galėtų, mokykloje pakeistų...</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728642" y="1153787"/>
            <a:ext cx="10354994" cy="5260867"/>
          </a:xfrm>
          <a:prstGeom prst="rect">
            <a:avLst/>
          </a:prstGeom>
        </p:spPr>
      </p:pic>
    </p:spTree>
    <p:extLst>
      <p:ext uri="{BB962C8B-B14F-4D97-AF65-F5344CB8AC3E}">
        <p14:creationId xmlns:p14="http://schemas.microsoft.com/office/powerpoint/2010/main" val="35713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hlinkClick r:id="rId2" action="ppaction://hlinkfile"/>
              </a:rPr>
              <a:t>Įsivertinimo planas 2018 m.</a:t>
            </a:r>
            <a:endParaRPr lang="lt-LT" dirty="0"/>
          </a:p>
        </p:txBody>
      </p:sp>
      <p:pic>
        <p:nvPicPr>
          <p:cNvPr id="4" name="Turinio vietos rezervavimo ženklas 3"/>
          <p:cNvPicPr>
            <a:picLocks noGrp="1" noChangeAspect="1"/>
          </p:cNvPicPr>
          <p:nvPr>
            <p:ph sz="quarter" idx="1"/>
          </p:nvPr>
        </p:nvPicPr>
        <p:blipFill>
          <a:blip r:embed="rId3"/>
          <a:stretch>
            <a:fillRect/>
          </a:stretch>
        </p:blipFill>
        <p:spPr>
          <a:xfrm>
            <a:off x="7010400" y="2475571"/>
            <a:ext cx="4572000" cy="3424587"/>
          </a:xfrm>
          <a:prstGeom prst="rect">
            <a:avLst/>
          </a:prstGeom>
        </p:spPr>
      </p:pic>
      <p:sp>
        <p:nvSpPr>
          <p:cNvPr id="3" name="TextBox 2"/>
          <p:cNvSpPr txBox="1"/>
          <p:nvPr/>
        </p:nvSpPr>
        <p:spPr>
          <a:xfrm>
            <a:off x="398206" y="3052917"/>
            <a:ext cx="6164825" cy="1754326"/>
          </a:xfrm>
          <a:prstGeom prst="rect">
            <a:avLst/>
          </a:prstGeom>
          <a:noFill/>
        </p:spPr>
        <p:txBody>
          <a:bodyPr wrap="square" rtlCol="0">
            <a:spAutoFit/>
          </a:bodyPr>
          <a:lstStyle/>
          <a:p>
            <a:r>
              <a:rPr lang="lt-LT" sz="3600" dirty="0" smtClean="0"/>
              <a:t>Gimnazijos įsivertinimo duomenys pateikiami viešai gimnazijos interneto svetainėje.</a:t>
            </a:r>
            <a:endParaRPr lang="lt-LT" sz="3600" dirty="0"/>
          </a:p>
        </p:txBody>
      </p:sp>
    </p:spTree>
    <p:extLst>
      <p:ext uri="{BB962C8B-B14F-4D97-AF65-F5344CB8AC3E}">
        <p14:creationId xmlns:p14="http://schemas.microsoft.com/office/powerpoint/2010/main" val="96815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Gimnazijoje mokiniams ypač patinka ...</a:t>
            </a:r>
            <a:endParaRPr lang="lt-LT" dirty="0"/>
          </a:p>
        </p:txBody>
      </p:sp>
      <p:pic>
        <p:nvPicPr>
          <p:cNvPr id="3" name="Paveikslėlis 2"/>
          <p:cNvPicPr>
            <a:picLocks noChangeAspect="1"/>
          </p:cNvPicPr>
          <p:nvPr/>
        </p:nvPicPr>
        <p:blipFill>
          <a:blip r:embed="rId2"/>
          <a:stretch>
            <a:fillRect/>
          </a:stretch>
        </p:blipFill>
        <p:spPr>
          <a:xfrm>
            <a:off x="132582" y="1267308"/>
            <a:ext cx="11926836" cy="4482328"/>
          </a:xfrm>
          <a:prstGeom prst="rect">
            <a:avLst/>
          </a:prstGeom>
        </p:spPr>
      </p:pic>
      <p:pic>
        <p:nvPicPr>
          <p:cNvPr id="4" name="Paveikslėlis 3"/>
          <p:cNvPicPr>
            <a:picLocks noChangeAspect="1"/>
          </p:cNvPicPr>
          <p:nvPr/>
        </p:nvPicPr>
        <p:blipFill>
          <a:blip r:embed="rId3"/>
          <a:stretch>
            <a:fillRect/>
          </a:stretch>
        </p:blipFill>
        <p:spPr>
          <a:xfrm>
            <a:off x="8554490" y="1267308"/>
            <a:ext cx="2075410" cy="2964872"/>
          </a:xfrm>
          <a:prstGeom prst="rect">
            <a:avLst/>
          </a:prstGeom>
        </p:spPr>
      </p:pic>
    </p:spTree>
    <p:extLst>
      <p:ext uri="{BB962C8B-B14F-4D97-AF65-F5344CB8AC3E}">
        <p14:creationId xmlns:p14="http://schemas.microsoft.com/office/powerpoint/2010/main" val="718029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Gimnazijoje mokiniams ypač patinka ...</a:t>
            </a:r>
          </a:p>
        </p:txBody>
      </p:sp>
      <p:pic>
        <p:nvPicPr>
          <p:cNvPr id="3" name="Paveikslėlis 2"/>
          <p:cNvPicPr>
            <a:picLocks noChangeAspect="1"/>
          </p:cNvPicPr>
          <p:nvPr/>
        </p:nvPicPr>
        <p:blipFill>
          <a:blip r:embed="rId2"/>
          <a:stretch>
            <a:fillRect/>
          </a:stretch>
        </p:blipFill>
        <p:spPr>
          <a:xfrm>
            <a:off x="186554" y="1580798"/>
            <a:ext cx="11818892" cy="4515202"/>
          </a:xfrm>
          <a:prstGeom prst="rect">
            <a:avLst/>
          </a:prstGeom>
        </p:spPr>
      </p:pic>
    </p:spTree>
    <p:extLst>
      <p:ext uri="{BB962C8B-B14F-4D97-AF65-F5344CB8AC3E}">
        <p14:creationId xmlns:p14="http://schemas.microsoft.com/office/powerpoint/2010/main" val="3854064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„Dažniausiai įsivertiname šių pamokų metu“</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176982" y="1143000"/>
            <a:ext cx="8817596" cy="6027116"/>
          </a:xfrm>
          <a:prstGeom prst="rect">
            <a:avLst/>
          </a:prstGeom>
        </p:spPr>
      </p:pic>
      <p:graphicFrame>
        <p:nvGraphicFramePr>
          <p:cNvPr id="7" name="Diagrama 6"/>
          <p:cNvGraphicFramePr/>
          <p:nvPr>
            <p:extLst>
              <p:ext uri="{D42A27DB-BD31-4B8C-83A1-F6EECF244321}">
                <p14:modId xmlns:p14="http://schemas.microsoft.com/office/powerpoint/2010/main" val="1874589672"/>
              </p:ext>
            </p:extLst>
          </p:nvPr>
        </p:nvGraphicFramePr>
        <p:xfrm>
          <a:off x="5232400" y="663678"/>
          <a:ext cx="8867058" cy="57253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54761" y="6223819"/>
            <a:ext cx="5678129" cy="523220"/>
          </a:xfrm>
          <a:prstGeom prst="rect">
            <a:avLst/>
          </a:prstGeom>
          <a:noFill/>
        </p:spPr>
        <p:txBody>
          <a:bodyPr wrap="square" rtlCol="0">
            <a:spAutoFit/>
          </a:bodyPr>
          <a:lstStyle/>
          <a:p>
            <a:r>
              <a:rPr lang="lt-LT" sz="1400" dirty="0"/>
              <a:t>Specialiai nieko neklausiant apie mokytojus kalbant apie įsivertinimą ir jo metodus buvo paminėta lietuvių kalbos mokytoja Sandra </a:t>
            </a:r>
            <a:r>
              <a:rPr lang="lt-LT" sz="1400" dirty="0" err="1"/>
              <a:t>Janušonienė</a:t>
            </a:r>
            <a:r>
              <a:rPr lang="lt-LT" sz="1400" dirty="0"/>
              <a:t> (3).</a:t>
            </a:r>
          </a:p>
        </p:txBody>
      </p:sp>
    </p:spTree>
    <p:extLst>
      <p:ext uri="{BB962C8B-B14F-4D97-AF65-F5344CB8AC3E}">
        <p14:creationId xmlns:p14="http://schemas.microsoft.com/office/powerpoint/2010/main" val="1910218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en-US" u="sng" dirty="0" err="1"/>
              <a:t>Pastaba</a:t>
            </a:r>
            <a:r>
              <a:rPr lang="en-US" u="sng" dirty="0"/>
              <a:t/>
            </a:r>
            <a:br>
              <a:rPr lang="en-US" u="sng" dirty="0"/>
            </a:br>
            <a:endParaRPr lang="lt-LT" dirty="0"/>
          </a:p>
        </p:txBody>
      </p:sp>
      <p:sp>
        <p:nvSpPr>
          <p:cNvPr id="3" name="Turinio vietos rezervavimo ženklas 2"/>
          <p:cNvSpPr>
            <a:spLocks noGrp="1"/>
          </p:cNvSpPr>
          <p:nvPr>
            <p:ph sz="quarter" idx="1"/>
          </p:nvPr>
        </p:nvSpPr>
        <p:spPr>
          <a:xfrm>
            <a:off x="609600" y="1292941"/>
            <a:ext cx="10972800" cy="4937760"/>
          </a:xfrm>
        </p:spPr>
        <p:txBody>
          <a:bodyPr/>
          <a:lstStyle/>
          <a:p>
            <a:endParaRPr lang="lt-LT" dirty="0"/>
          </a:p>
        </p:txBody>
      </p:sp>
      <p:pic>
        <p:nvPicPr>
          <p:cNvPr id="4" name="Paveikslėlis 3"/>
          <p:cNvPicPr>
            <a:picLocks noChangeAspect="1"/>
          </p:cNvPicPr>
          <p:nvPr/>
        </p:nvPicPr>
        <p:blipFill>
          <a:blip r:embed="rId2"/>
          <a:stretch>
            <a:fillRect/>
          </a:stretch>
        </p:blipFill>
        <p:spPr>
          <a:xfrm>
            <a:off x="6302323" y="2827542"/>
            <a:ext cx="5781675" cy="3857625"/>
          </a:xfrm>
          <a:prstGeom prst="rect">
            <a:avLst/>
          </a:prstGeom>
        </p:spPr>
      </p:pic>
      <p:pic>
        <p:nvPicPr>
          <p:cNvPr id="5" name="Paveikslėlis 4"/>
          <p:cNvPicPr>
            <a:picLocks noChangeAspect="1"/>
          </p:cNvPicPr>
          <p:nvPr/>
        </p:nvPicPr>
        <p:blipFill rotWithShape="1">
          <a:blip r:embed="rId3"/>
          <a:srcRect l="7895" t="15382" b="-1"/>
          <a:stretch/>
        </p:blipFill>
        <p:spPr>
          <a:xfrm>
            <a:off x="2212259" y="540327"/>
            <a:ext cx="9871740" cy="735084"/>
          </a:xfrm>
          <a:prstGeom prst="rect">
            <a:avLst/>
          </a:prstGeom>
        </p:spPr>
      </p:pic>
      <p:sp>
        <p:nvSpPr>
          <p:cNvPr id="6" name="TextBox 5"/>
          <p:cNvSpPr txBox="1"/>
          <p:nvPr/>
        </p:nvSpPr>
        <p:spPr>
          <a:xfrm>
            <a:off x="609600" y="1959585"/>
            <a:ext cx="9896358" cy="1077218"/>
          </a:xfrm>
          <a:prstGeom prst="rect">
            <a:avLst/>
          </a:prstGeom>
          <a:noFill/>
        </p:spPr>
        <p:txBody>
          <a:bodyPr wrap="square" rtlCol="0">
            <a:spAutoFit/>
          </a:bodyPr>
          <a:lstStyle/>
          <a:p>
            <a:r>
              <a:rPr lang="lt-LT" sz="3200" dirty="0" smtClean="0"/>
              <a:t>Mokinių įsivertinimas, ir gimnazijos pedagogų nuomone, vertinamas kaip tobulintina sritis.</a:t>
            </a:r>
            <a:endParaRPr lang="lt-LT" sz="3200" dirty="0"/>
          </a:p>
        </p:txBody>
      </p:sp>
    </p:spTree>
    <p:extLst>
      <p:ext uri="{BB962C8B-B14F-4D97-AF65-F5344CB8AC3E}">
        <p14:creationId xmlns:p14="http://schemas.microsoft.com/office/powerpoint/2010/main" val="191790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dirty="0" smtClean="0"/>
              <a:t>2018-2019 </a:t>
            </a:r>
            <a:r>
              <a:rPr lang="lt-LT" dirty="0" err="1" smtClean="0"/>
              <a:t>m.m</a:t>
            </a:r>
            <a:r>
              <a:rPr lang="lt-LT" dirty="0" smtClean="0"/>
              <a:t>. I pusmetį siūlomi būreliai </a:t>
            </a:r>
            <a:br>
              <a:rPr lang="lt-LT" dirty="0" smtClean="0"/>
            </a:br>
            <a:r>
              <a:rPr lang="lt-LT" sz="2200" dirty="0" smtClean="0"/>
              <a:t>(informacija iš gimnazijos svetainės)</a:t>
            </a:r>
            <a:endParaRPr lang="lt-LT" sz="2200" dirty="0"/>
          </a:p>
        </p:txBody>
      </p:sp>
      <p:pic>
        <p:nvPicPr>
          <p:cNvPr id="4" name="Turinio vietos rezervavimo ženklas 3"/>
          <p:cNvPicPr>
            <a:picLocks noGrp="1" noChangeAspect="1"/>
          </p:cNvPicPr>
          <p:nvPr>
            <p:ph sz="quarter" idx="1"/>
          </p:nvPr>
        </p:nvPicPr>
        <p:blipFill>
          <a:blip r:embed="rId2"/>
          <a:stretch>
            <a:fillRect/>
          </a:stretch>
        </p:blipFill>
        <p:spPr>
          <a:xfrm>
            <a:off x="1160968" y="1617153"/>
            <a:ext cx="9870063" cy="4141219"/>
          </a:xfrm>
          <a:prstGeom prst="rect">
            <a:avLst/>
          </a:prstGeom>
        </p:spPr>
      </p:pic>
    </p:spTree>
    <p:extLst>
      <p:ext uri="{BB962C8B-B14F-4D97-AF65-F5344CB8AC3E}">
        <p14:creationId xmlns:p14="http://schemas.microsoft.com/office/powerpoint/2010/main" val="1744293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Lankomi būreliai gimnazijoje</a:t>
            </a:r>
            <a:endParaRPr lang="lt-LT" dirty="0"/>
          </a:p>
        </p:txBody>
      </p:sp>
      <p:sp>
        <p:nvSpPr>
          <p:cNvPr id="7" name="TextBox 6"/>
          <p:cNvSpPr txBox="1"/>
          <p:nvPr/>
        </p:nvSpPr>
        <p:spPr>
          <a:xfrm>
            <a:off x="7742903" y="1681316"/>
            <a:ext cx="4321278" cy="2246769"/>
          </a:xfrm>
          <a:prstGeom prst="rect">
            <a:avLst/>
          </a:prstGeom>
          <a:noFill/>
        </p:spPr>
        <p:txBody>
          <a:bodyPr wrap="square" rtlCol="0">
            <a:spAutoFit/>
          </a:bodyPr>
          <a:lstStyle/>
          <a:p>
            <a:r>
              <a:rPr lang="lt-LT" dirty="0" smtClean="0"/>
              <a:t> </a:t>
            </a:r>
            <a:r>
              <a:rPr lang="lt-LT" sz="2800" dirty="0" smtClean="0"/>
              <a:t>Iš 283 atsakymų 196 mokiniai pažymėjo, kad gimnazijoje nelanko jokio būrelio. Tai sudaro beveik  </a:t>
            </a:r>
            <a:r>
              <a:rPr lang="lt-LT" sz="2800" b="1" dirty="0" smtClean="0"/>
              <a:t>70 </a:t>
            </a:r>
            <a:r>
              <a:rPr lang="en-US" sz="2800" b="1" dirty="0" smtClean="0"/>
              <a:t>%</a:t>
            </a:r>
            <a:r>
              <a:rPr lang="lt-LT" sz="2800" dirty="0" smtClean="0"/>
              <a:t>. </a:t>
            </a:r>
            <a:endParaRPr lang="lt-LT" sz="2800" dirty="0"/>
          </a:p>
        </p:txBody>
      </p:sp>
      <p:pic>
        <p:nvPicPr>
          <p:cNvPr id="8" name="Paveikslėlis 7"/>
          <p:cNvPicPr>
            <a:picLocks noChangeAspect="1"/>
          </p:cNvPicPr>
          <p:nvPr/>
        </p:nvPicPr>
        <p:blipFill>
          <a:blip r:embed="rId2"/>
          <a:stretch>
            <a:fillRect/>
          </a:stretch>
        </p:blipFill>
        <p:spPr>
          <a:xfrm>
            <a:off x="8832043" y="3654136"/>
            <a:ext cx="3232138" cy="3232138"/>
          </a:xfrm>
          <a:prstGeom prst="rect">
            <a:avLst/>
          </a:prstGeom>
        </p:spPr>
      </p:pic>
      <p:pic>
        <p:nvPicPr>
          <p:cNvPr id="9" name="Paveikslėlis 8"/>
          <p:cNvPicPr>
            <a:picLocks noChangeAspect="1"/>
          </p:cNvPicPr>
          <p:nvPr/>
        </p:nvPicPr>
        <p:blipFill>
          <a:blip r:embed="rId3"/>
          <a:stretch>
            <a:fillRect/>
          </a:stretch>
        </p:blipFill>
        <p:spPr>
          <a:xfrm>
            <a:off x="0" y="1142999"/>
            <a:ext cx="11102030" cy="5022273"/>
          </a:xfrm>
          <a:prstGeom prst="rect">
            <a:avLst/>
          </a:prstGeom>
        </p:spPr>
      </p:pic>
    </p:spTree>
    <p:extLst>
      <p:ext uri="{BB962C8B-B14F-4D97-AF65-F5344CB8AC3E}">
        <p14:creationId xmlns:p14="http://schemas.microsoft.com/office/powerpoint/2010/main" val="402233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Mokinių anketos duomenų palyginimas </a:t>
            </a:r>
            <a:endParaRPr lang="lt-LT" dirty="0"/>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3197481485"/>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024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pic>
        <p:nvPicPr>
          <p:cNvPr id="3" name="Paveikslėlis 2"/>
          <p:cNvPicPr>
            <a:picLocks noChangeAspect="1"/>
          </p:cNvPicPr>
          <p:nvPr/>
        </p:nvPicPr>
        <p:blipFill>
          <a:blip r:embed="rId2"/>
          <a:stretch>
            <a:fillRect/>
          </a:stretch>
        </p:blipFill>
        <p:spPr>
          <a:xfrm>
            <a:off x="346363" y="30972"/>
            <a:ext cx="11665527" cy="6700561"/>
          </a:xfrm>
          <a:prstGeom prst="rect">
            <a:avLst/>
          </a:prstGeom>
        </p:spPr>
      </p:pic>
    </p:spTree>
    <p:extLst>
      <p:ext uri="{BB962C8B-B14F-4D97-AF65-F5344CB8AC3E}">
        <p14:creationId xmlns:p14="http://schemas.microsoft.com/office/powerpoint/2010/main" val="3927406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Aukščiausiai įvertintų teiginių 2017 (</a:t>
            </a:r>
            <a:r>
              <a:rPr lang="lt-LT" sz="2700" dirty="0" smtClean="0"/>
              <a:t>apie 200 mokinių</a:t>
            </a:r>
            <a:r>
              <a:rPr lang="lt-LT" dirty="0" smtClean="0"/>
              <a:t>) ir 2018 (</a:t>
            </a:r>
            <a:r>
              <a:rPr lang="lt-LT" sz="2700" dirty="0" smtClean="0"/>
              <a:t>apie 300 mokinių</a:t>
            </a:r>
            <a:r>
              <a:rPr lang="lt-LT" dirty="0" smtClean="0"/>
              <a:t>) m. palyginimas </a:t>
            </a:r>
            <a:endParaRPr lang="lt-LT" dirty="0"/>
          </a:p>
        </p:txBody>
      </p:sp>
      <p:sp>
        <p:nvSpPr>
          <p:cNvPr id="3" name="Turinio vietos rezervavimo ženklas 2"/>
          <p:cNvSpPr>
            <a:spLocks noGrp="1"/>
          </p:cNvSpPr>
          <p:nvPr>
            <p:ph sz="quarter" idx="1"/>
          </p:nvPr>
        </p:nvSpPr>
        <p:spPr/>
        <p:txBody>
          <a:bodyPr>
            <a:normAutofit lnSpcReduction="10000"/>
          </a:bodyPr>
          <a:lstStyle/>
          <a:p>
            <a:r>
              <a:rPr lang="lt-LT" dirty="0" smtClean="0"/>
              <a:t>Man svarbu mokytis – </a:t>
            </a:r>
            <a:r>
              <a:rPr lang="lt-LT" b="1" dirty="0" smtClean="0"/>
              <a:t>3,5 </a:t>
            </a:r>
            <a:r>
              <a:rPr lang="lt-LT" dirty="0" smtClean="0"/>
              <a:t>(2017) ir </a:t>
            </a:r>
            <a:r>
              <a:rPr lang="lt-LT" sz="4400" b="1" dirty="0" smtClean="0"/>
              <a:t>3,6</a:t>
            </a:r>
            <a:r>
              <a:rPr lang="lt-LT" dirty="0" smtClean="0"/>
              <a:t> (2018)</a:t>
            </a:r>
          </a:p>
          <a:p>
            <a:endParaRPr lang="lt-LT" dirty="0" smtClean="0"/>
          </a:p>
          <a:p>
            <a:r>
              <a:rPr lang="lt-LT" dirty="0" smtClean="0"/>
              <a:t>Man patinka gimnazijoje organizuojama socialinė ir visuomeninė veikla  </a:t>
            </a:r>
          </a:p>
          <a:p>
            <a:pPr marL="0" indent="0">
              <a:buNone/>
            </a:pPr>
            <a:r>
              <a:rPr lang="lt-LT" b="1" dirty="0" smtClean="0"/>
              <a:t>2,8 </a:t>
            </a:r>
            <a:r>
              <a:rPr lang="lt-LT" dirty="0" smtClean="0"/>
              <a:t>(2017) ir </a:t>
            </a:r>
            <a:r>
              <a:rPr lang="lt-LT" sz="4400" dirty="0" smtClean="0"/>
              <a:t>2,9</a:t>
            </a:r>
            <a:r>
              <a:rPr lang="lt-LT" dirty="0" smtClean="0"/>
              <a:t> (2018)</a:t>
            </a:r>
          </a:p>
          <a:p>
            <a:endParaRPr lang="lt-LT" dirty="0" smtClean="0"/>
          </a:p>
          <a:p>
            <a:r>
              <a:rPr lang="lt-LT" dirty="0" smtClean="0"/>
              <a:t> Pats nebuvau patyčių iniciatorius </a:t>
            </a:r>
            <a:r>
              <a:rPr lang="lt-LT" b="1" dirty="0" smtClean="0"/>
              <a:t>3,0</a:t>
            </a:r>
            <a:r>
              <a:rPr lang="lt-LT" dirty="0" smtClean="0"/>
              <a:t> (2017) ir </a:t>
            </a:r>
            <a:r>
              <a:rPr lang="lt-LT" sz="4400" dirty="0" smtClean="0"/>
              <a:t>3,2</a:t>
            </a:r>
            <a:r>
              <a:rPr lang="lt-LT" dirty="0" smtClean="0"/>
              <a:t> (2018)</a:t>
            </a:r>
          </a:p>
          <a:p>
            <a:endParaRPr lang="lt-LT" dirty="0" smtClean="0"/>
          </a:p>
          <a:p>
            <a:r>
              <a:rPr lang="lt-LT" dirty="0"/>
              <a:t>Mokykloje esame </a:t>
            </a:r>
            <a:r>
              <a:rPr lang="lt-LT" dirty="0" smtClean="0"/>
              <a:t>skatinami </a:t>
            </a:r>
            <a:r>
              <a:rPr lang="lt-LT" dirty="0"/>
              <a:t>bendradarbiauti, padėti vieni </a:t>
            </a:r>
            <a:r>
              <a:rPr lang="lt-LT" dirty="0" smtClean="0"/>
              <a:t>kitiems </a:t>
            </a:r>
          </a:p>
          <a:p>
            <a:pPr marL="0" indent="0">
              <a:buNone/>
            </a:pPr>
            <a:r>
              <a:rPr lang="lt-LT" b="1" dirty="0" smtClean="0"/>
              <a:t>3,1 </a:t>
            </a:r>
            <a:r>
              <a:rPr lang="lt-LT" dirty="0" smtClean="0"/>
              <a:t>(2017) ir </a:t>
            </a:r>
            <a:r>
              <a:rPr lang="lt-LT" sz="4400" b="1" dirty="0" smtClean="0"/>
              <a:t>3,3</a:t>
            </a:r>
            <a:r>
              <a:rPr lang="lt-LT" dirty="0" smtClean="0"/>
              <a:t> (2018) </a:t>
            </a:r>
            <a:endParaRPr lang="lt-LT" dirty="0"/>
          </a:p>
        </p:txBody>
      </p:sp>
      <p:sp>
        <p:nvSpPr>
          <p:cNvPr id="4" name="Rodyklė aukštyn 3"/>
          <p:cNvSpPr/>
          <p:nvPr/>
        </p:nvSpPr>
        <p:spPr>
          <a:xfrm>
            <a:off x="7675418" y="1371600"/>
            <a:ext cx="692727" cy="6234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4"/>
          <p:cNvPicPr>
            <a:picLocks noChangeAspect="1"/>
          </p:cNvPicPr>
          <p:nvPr/>
        </p:nvPicPr>
        <p:blipFill>
          <a:blip r:embed="rId2"/>
          <a:stretch>
            <a:fillRect/>
          </a:stretch>
        </p:blipFill>
        <p:spPr>
          <a:xfrm>
            <a:off x="4100081" y="2759520"/>
            <a:ext cx="749873" cy="646232"/>
          </a:xfrm>
          <a:prstGeom prst="rect">
            <a:avLst/>
          </a:prstGeom>
        </p:spPr>
      </p:pic>
      <p:pic>
        <p:nvPicPr>
          <p:cNvPr id="6" name="Paveikslėlis 5"/>
          <p:cNvPicPr>
            <a:picLocks noChangeAspect="1"/>
          </p:cNvPicPr>
          <p:nvPr/>
        </p:nvPicPr>
        <p:blipFill>
          <a:blip r:embed="rId2"/>
          <a:stretch>
            <a:fillRect/>
          </a:stretch>
        </p:blipFill>
        <p:spPr>
          <a:xfrm>
            <a:off x="8990735" y="3688080"/>
            <a:ext cx="749873" cy="646232"/>
          </a:xfrm>
          <a:prstGeom prst="rect">
            <a:avLst/>
          </a:prstGeom>
        </p:spPr>
      </p:pic>
      <p:pic>
        <p:nvPicPr>
          <p:cNvPr id="7" name="Paveikslėlis 6"/>
          <p:cNvPicPr>
            <a:picLocks noChangeAspect="1"/>
          </p:cNvPicPr>
          <p:nvPr/>
        </p:nvPicPr>
        <p:blipFill>
          <a:blip r:embed="rId2"/>
          <a:stretch>
            <a:fillRect/>
          </a:stretch>
        </p:blipFill>
        <p:spPr>
          <a:xfrm>
            <a:off x="4530434" y="5510728"/>
            <a:ext cx="749873" cy="646232"/>
          </a:xfrm>
          <a:prstGeom prst="rect">
            <a:avLst/>
          </a:prstGeom>
        </p:spPr>
      </p:pic>
    </p:spTree>
    <p:extLst>
      <p:ext uri="{BB962C8B-B14F-4D97-AF65-F5344CB8AC3E}">
        <p14:creationId xmlns:p14="http://schemas.microsoft.com/office/powerpoint/2010/main" val="2427446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Žemiausiai </a:t>
            </a:r>
            <a:r>
              <a:rPr lang="lt-LT" dirty="0"/>
              <a:t>įvertintų teiginių 2017 ir 2018 m. palyginimas </a:t>
            </a:r>
          </a:p>
        </p:txBody>
      </p:sp>
      <p:sp>
        <p:nvSpPr>
          <p:cNvPr id="3" name="Turinio vietos rezervavimo ženklas 2"/>
          <p:cNvSpPr>
            <a:spLocks noGrp="1"/>
          </p:cNvSpPr>
          <p:nvPr>
            <p:ph sz="quarter" idx="1"/>
          </p:nvPr>
        </p:nvSpPr>
        <p:spPr/>
        <p:txBody>
          <a:bodyPr>
            <a:normAutofit fontScale="92500" lnSpcReduction="20000"/>
          </a:bodyPr>
          <a:lstStyle/>
          <a:p>
            <a:r>
              <a:rPr lang="lt-LT" dirty="0"/>
              <a:t>Aš noriai einu į mokyklą </a:t>
            </a:r>
            <a:r>
              <a:rPr lang="lt-LT" sz="4400" b="1" dirty="0"/>
              <a:t>2,5 </a:t>
            </a:r>
            <a:r>
              <a:rPr lang="lt-LT" dirty="0"/>
              <a:t>(2017) ir </a:t>
            </a:r>
            <a:r>
              <a:rPr lang="lt-LT" b="1" dirty="0"/>
              <a:t>2,4</a:t>
            </a:r>
            <a:r>
              <a:rPr lang="lt-LT" dirty="0"/>
              <a:t> (2018)</a:t>
            </a:r>
          </a:p>
          <a:p>
            <a:r>
              <a:rPr lang="lt-LT" dirty="0" smtClean="0"/>
              <a:t>Per </a:t>
            </a:r>
            <a:r>
              <a:rPr lang="lt-LT" dirty="0"/>
              <a:t>pamokas aš turiu galimybę pasirinkti įvairaus sunkumo užduotis </a:t>
            </a:r>
            <a:endParaRPr lang="lt-LT" dirty="0" smtClean="0"/>
          </a:p>
          <a:p>
            <a:pPr marL="0" indent="0">
              <a:buNone/>
            </a:pPr>
            <a:r>
              <a:rPr lang="lt-LT" sz="4400" b="1" dirty="0" smtClean="0"/>
              <a:t>2,5</a:t>
            </a:r>
            <a:r>
              <a:rPr lang="lt-LT" sz="4400" dirty="0" smtClean="0"/>
              <a:t> </a:t>
            </a:r>
            <a:r>
              <a:rPr lang="lt-LT" dirty="0" smtClean="0"/>
              <a:t>(2017) ir </a:t>
            </a:r>
            <a:r>
              <a:rPr lang="lt-LT" sz="4400" b="1" dirty="0" smtClean="0"/>
              <a:t>2,5</a:t>
            </a:r>
            <a:r>
              <a:rPr lang="lt-LT" dirty="0" smtClean="0"/>
              <a:t> (2018)</a:t>
            </a:r>
          </a:p>
          <a:p>
            <a:endParaRPr lang="lt-LT" dirty="0" smtClean="0"/>
          </a:p>
          <a:p>
            <a:endParaRPr lang="lt-LT" dirty="0"/>
          </a:p>
          <a:p>
            <a:r>
              <a:rPr lang="es-ES" dirty="0" smtClean="0"/>
              <a:t>Mokykloje </a:t>
            </a:r>
            <a:r>
              <a:rPr lang="es-ES" dirty="0"/>
              <a:t>su manimi aptariamos mokymosi sėkmės </a:t>
            </a:r>
            <a:endParaRPr lang="lt-LT" dirty="0" smtClean="0"/>
          </a:p>
          <a:p>
            <a:pPr marL="0" indent="0">
              <a:buNone/>
            </a:pPr>
            <a:r>
              <a:rPr lang="es-ES" sz="4400" b="1" dirty="0" smtClean="0"/>
              <a:t>2,7</a:t>
            </a:r>
            <a:r>
              <a:rPr lang="lt-LT" dirty="0" smtClean="0"/>
              <a:t> (2017) ir </a:t>
            </a:r>
            <a:r>
              <a:rPr lang="lt-LT" sz="4400" b="1" dirty="0" smtClean="0"/>
              <a:t>2,7</a:t>
            </a:r>
            <a:r>
              <a:rPr lang="lt-LT" dirty="0" smtClean="0"/>
              <a:t> (2018)</a:t>
            </a:r>
          </a:p>
          <a:p>
            <a:endParaRPr lang="lt-LT" dirty="0"/>
          </a:p>
          <a:p>
            <a:r>
              <a:rPr lang="lt-LT" dirty="0" smtClean="0"/>
              <a:t> </a:t>
            </a:r>
            <a:r>
              <a:rPr lang="lt-LT" dirty="0"/>
              <a:t>Su mokytoju planuojame mano mokymosi tikslus ir galimybes tikslams pasiekti – </a:t>
            </a:r>
            <a:endParaRPr lang="lt-LT" dirty="0" smtClean="0"/>
          </a:p>
          <a:p>
            <a:pPr marL="0" indent="0">
              <a:buNone/>
            </a:pPr>
            <a:r>
              <a:rPr lang="lt-LT" b="1" dirty="0" smtClean="0"/>
              <a:t>2,4</a:t>
            </a:r>
            <a:r>
              <a:rPr lang="lt-LT" dirty="0" smtClean="0"/>
              <a:t> </a:t>
            </a:r>
            <a:r>
              <a:rPr lang="lt-LT" dirty="0"/>
              <a:t>(2017) ir </a:t>
            </a:r>
            <a:r>
              <a:rPr lang="lt-LT" sz="4400" b="1" dirty="0"/>
              <a:t>2,6</a:t>
            </a:r>
            <a:r>
              <a:rPr lang="lt-LT" dirty="0"/>
              <a:t> (2018</a:t>
            </a:r>
            <a:r>
              <a:rPr lang="lt-LT" dirty="0" smtClean="0"/>
              <a:t>) </a:t>
            </a:r>
            <a:endParaRPr lang="lt-LT" dirty="0"/>
          </a:p>
          <a:p>
            <a:endParaRPr lang="lt-LT" dirty="0" smtClean="0"/>
          </a:p>
        </p:txBody>
      </p:sp>
      <p:sp>
        <p:nvSpPr>
          <p:cNvPr id="4" name="Rodyklė žemyn 3"/>
          <p:cNvSpPr/>
          <p:nvPr/>
        </p:nvSpPr>
        <p:spPr>
          <a:xfrm>
            <a:off x="7564582" y="1191491"/>
            <a:ext cx="651163" cy="581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Lygu 4"/>
          <p:cNvSpPr/>
          <p:nvPr/>
        </p:nvSpPr>
        <p:spPr>
          <a:xfrm>
            <a:off x="4655127" y="2479964"/>
            <a:ext cx="928255" cy="69272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6" name="Paveikslėlis 5"/>
          <p:cNvPicPr>
            <a:picLocks noChangeAspect="1"/>
          </p:cNvPicPr>
          <p:nvPr/>
        </p:nvPicPr>
        <p:blipFill>
          <a:blip r:embed="rId2"/>
          <a:stretch>
            <a:fillRect/>
          </a:stretch>
        </p:blipFill>
        <p:spPr>
          <a:xfrm>
            <a:off x="4655127" y="4238068"/>
            <a:ext cx="701101" cy="426757"/>
          </a:xfrm>
          <a:prstGeom prst="rect">
            <a:avLst/>
          </a:prstGeom>
        </p:spPr>
      </p:pic>
      <p:pic>
        <p:nvPicPr>
          <p:cNvPr id="7" name="Paveikslėlis 6"/>
          <p:cNvPicPr>
            <a:picLocks noChangeAspect="1"/>
          </p:cNvPicPr>
          <p:nvPr/>
        </p:nvPicPr>
        <p:blipFill>
          <a:blip r:embed="rId3"/>
          <a:stretch>
            <a:fillRect/>
          </a:stretch>
        </p:blipFill>
        <p:spPr>
          <a:xfrm>
            <a:off x="4255804" y="5407086"/>
            <a:ext cx="749873" cy="646232"/>
          </a:xfrm>
          <a:prstGeom prst="rect">
            <a:avLst/>
          </a:prstGeom>
        </p:spPr>
      </p:pic>
      <p:sp>
        <p:nvSpPr>
          <p:cNvPr id="9" name="Struktūrinė schema: perforuota juosta 8"/>
          <p:cNvSpPr/>
          <p:nvPr/>
        </p:nvSpPr>
        <p:spPr>
          <a:xfrm>
            <a:off x="5818909" y="2216727"/>
            <a:ext cx="4793673" cy="831274"/>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t-LT" dirty="0"/>
              <a:t>Gal dėl išorinio diferencijavimo?</a:t>
            </a:r>
          </a:p>
        </p:txBody>
      </p:sp>
    </p:spTree>
    <p:extLst>
      <p:ext uri="{BB962C8B-B14F-4D97-AF65-F5344CB8AC3E}">
        <p14:creationId xmlns:p14="http://schemas.microsoft.com/office/powerpoint/2010/main" val="315567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Anketavimas pagal Nacionalinės mokyklų vertinimo agentūros (2018) pateiktas anketas</a:t>
            </a:r>
            <a:endParaRPr lang="lt-LT" dirty="0"/>
          </a:p>
        </p:txBody>
      </p:sp>
      <p:sp>
        <p:nvSpPr>
          <p:cNvPr id="3" name="Turinio vietos rezervavimo ženklas 2"/>
          <p:cNvSpPr>
            <a:spLocks noGrp="1"/>
          </p:cNvSpPr>
          <p:nvPr>
            <p:ph sz="quarter" idx="1"/>
          </p:nvPr>
        </p:nvSpPr>
        <p:spPr/>
        <p:txBody>
          <a:bodyPr>
            <a:normAutofit/>
          </a:bodyPr>
          <a:lstStyle/>
          <a:p>
            <a:pPr marL="0" indent="0">
              <a:buNone/>
            </a:pPr>
            <a:r>
              <a:rPr lang="lt-LT" sz="4000" dirty="0" smtClean="0"/>
              <a:t>Respondentai:</a:t>
            </a:r>
          </a:p>
          <a:p>
            <a:pPr marL="0" indent="0">
              <a:buNone/>
            </a:pPr>
            <a:endParaRPr lang="lt-LT" sz="4000" dirty="0" smtClean="0"/>
          </a:p>
          <a:p>
            <a:r>
              <a:rPr lang="lt-LT" sz="4000" dirty="0" smtClean="0"/>
              <a:t>Mokiniai (5-12 kl.) – 292 (87 proc.)</a:t>
            </a:r>
          </a:p>
          <a:p>
            <a:pPr marL="0" indent="0">
              <a:buNone/>
            </a:pPr>
            <a:r>
              <a:rPr lang="lt-LT" sz="2800" dirty="0" smtClean="0"/>
              <a:t>(5-12 kl. yra 333 mokiniai)</a:t>
            </a:r>
          </a:p>
          <a:p>
            <a:r>
              <a:rPr lang="lt-LT" sz="4000" dirty="0" smtClean="0"/>
              <a:t>Tėvai (1-12 kl.) – 192</a:t>
            </a:r>
          </a:p>
        </p:txBody>
      </p:sp>
    </p:spTree>
    <p:extLst>
      <p:ext uri="{BB962C8B-B14F-4D97-AF65-F5344CB8AC3E}">
        <p14:creationId xmlns:p14="http://schemas.microsoft.com/office/powerpoint/2010/main" val="3043184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2016-2018 m. pokytis</a:t>
            </a:r>
            <a:endParaRPr lang="lt-LT" dirty="0"/>
          </a:p>
        </p:txBody>
      </p:sp>
      <p:sp>
        <p:nvSpPr>
          <p:cNvPr id="3" name="Turinio vietos rezervavimo ženklas 2"/>
          <p:cNvSpPr>
            <a:spLocks noGrp="1"/>
          </p:cNvSpPr>
          <p:nvPr>
            <p:ph sz="quarter" idx="1"/>
          </p:nvPr>
        </p:nvSpPr>
        <p:spPr/>
        <p:txBody>
          <a:bodyPr/>
          <a:lstStyle/>
          <a:p>
            <a:endParaRPr lang="lt-LT" dirty="0"/>
          </a:p>
        </p:txBody>
      </p:sp>
      <p:graphicFrame>
        <p:nvGraphicFramePr>
          <p:cNvPr id="4" name="Diagrama 3"/>
          <p:cNvGraphicFramePr/>
          <p:nvPr>
            <p:extLst>
              <p:ext uri="{D42A27DB-BD31-4B8C-83A1-F6EECF244321}">
                <p14:modId xmlns:p14="http://schemas.microsoft.com/office/powerpoint/2010/main" val="3601504769"/>
              </p:ext>
            </p:extLst>
          </p:nvPr>
        </p:nvGraphicFramePr>
        <p:xfrm>
          <a:off x="3422072" y="1316182"/>
          <a:ext cx="7093527" cy="460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31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4800" dirty="0" smtClean="0"/>
              <a:t>5 kl. </a:t>
            </a:r>
            <a:r>
              <a:rPr lang="lt-LT" dirty="0"/>
              <a:t>m</a:t>
            </a:r>
            <a:r>
              <a:rPr lang="lt-LT" dirty="0" smtClean="0"/>
              <a:t>okinių anketų rezultatai</a:t>
            </a:r>
            <a:endParaRPr lang="lt-LT" dirty="0"/>
          </a:p>
        </p:txBody>
      </p:sp>
      <p:sp>
        <p:nvSpPr>
          <p:cNvPr id="3" name="Turinio vietos rezervavimo ženklas 2"/>
          <p:cNvSpPr>
            <a:spLocks noGrp="1"/>
          </p:cNvSpPr>
          <p:nvPr>
            <p:ph sz="quarter" idx="1"/>
          </p:nvPr>
        </p:nvSpPr>
        <p:spPr/>
        <p:txBody>
          <a:bodyPr/>
          <a:lstStyle/>
          <a:p>
            <a:r>
              <a:rPr lang="lt-LT" dirty="0" smtClean="0"/>
              <a:t>Priežastys: </a:t>
            </a:r>
          </a:p>
          <a:p>
            <a:pPr marL="0" indent="0">
              <a:buNone/>
            </a:pPr>
            <a:r>
              <a:rPr lang="lt-LT" dirty="0" smtClean="0"/>
              <a:t>neatliktas 5 kl. mokinių adaptacijos tyrimas; </a:t>
            </a:r>
          </a:p>
          <a:p>
            <a:pPr marL="0" indent="0">
              <a:buNone/>
            </a:pPr>
            <a:r>
              <a:rPr lang="lt-LT" dirty="0" smtClean="0"/>
              <a:t>pokyčiai (klasių vadovų, mokytojų kaita).</a:t>
            </a:r>
          </a:p>
          <a:p>
            <a:endParaRPr lang="lt-LT" dirty="0"/>
          </a:p>
          <a:p>
            <a:r>
              <a:rPr lang="lt-LT" dirty="0" smtClean="0"/>
              <a:t>Anketą pildė 32 penktokai.</a:t>
            </a:r>
          </a:p>
        </p:txBody>
      </p:sp>
      <p:grpSp>
        <p:nvGrpSpPr>
          <p:cNvPr id="5" name="Group 4"/>
          <p:cNvGrpSpPr>
            <a:grpSpLocks noChangeAspect="1"/>
          </p:cNvGrpSpPr>
          <p:nvPr/>
        </p:nvGrpSpPr>
        <p:grpSpPr bwMode="auto">
          <a:xfrm>
            <a:off x="6997167" y="1219200"/>
            <a:ext cx="4585233" cy="4986546"/>
            <a:chOff x="4133" y="566"/>
            <a:chExt cx="3302" cy="3591"/>
          </a:xfrm>
        </p:grpSpPr>
        <p:sp>
          <p:nvSpPr>
            <p:cNvPr id="6" name="AutoShape 3"/>
            <p:cNvSpPr>
              <a:spLocks noChangeAspect="1" noChangeArrowheads="1" noTextEdit="1"/>
            </p:cNvSpPr>
            <p:nvPr/>
          </p:nvSpPr>
          <p:spPr bwMode="auto">
            <a:xfrm>
              <a:off x="4137" y="768"/>
              <a:ext cx="3270" cy="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2665" r="7526" b="21384"/>
            <a:stretch/>
          </p:blipFill>
          <p:spPr bwMode="auto">
            <a:xfrm>
              <a:off x="4133" y="566"/>
              <a:ext cx="3302" cy="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1732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38546"/>
            <a:ext cx="10972800" cy="871524"/>
          </a:xfrm>
        </p:spPr>
        <p:txBody>
          <a:bodyPr>
            <a:normAutofit/>
          </a:bodyPr>
          <a:lstStyle/>
          <a:p>
            <a:pPr algn="r"/>
            <a:r>
              <a:rPr lang="lt-LT" dirty="0" smtClean="0"/>
              <a:t>Pažangumas</a:t>
            </a:r>
            <a:endParaRPr lang="lt-LT" dirty="0"/>
          </a:p>
        </p:txBody>
      </p:sp>
      <p:pic>
        <p:nvPicPr>
          <p:cNvPr id="4" name="Turinio vietos rezervavimo ženklas 3"/>
          <p:cNvPicPr>
            <a:picLocks noGrp="1" noChangeAspect="1"/>
          </p:cNvPicPr>
          <p:nvPr>
            <p:ph sz="quarter" idx="1"/>
          </p:nvPr>
        </p:nvPicPr>
        <p:blipFill rotWithShape="1">
          <a:blip r:embed="rId2"/>
          <a:srcRect r="5921" b="14644"/>
          <a:stretch/>
        </p:blipFill>
        <p:spPr>
          <a:xfrm>
            <a:off x="6434596" y="1239205"/>
            <a:ext cx="4061686" cy="4916897"/>
          </a:xfrm>
          <a:prstGeom prst="rect">
            <a:avLst/>
          </a:prstGeom>
        </p:spPr>
      </p:pic>
      <p:sp>
        <p:nvSpPr>
          <p:cNvPr id="6" name="TextBox 5"/>
          <p:cNvSpPr txBox="1"/>
          <p:nvPr/>
        </p:nvSpPr>
        <p:spPr>
          <a:xfrm>
            <a:off x="296214" y="1773382"/>
            <a:ext cx="6138381" cy="3046988"/>
          </a:xfrm>
          <a:prstGeom prst="rect">
            <a:avLst/>
          </a:prstGeom>
          <a:noFill/>
        </p:spPr>
        <p:txBody>
          <a:bodyPr wrap="square" rtlCol="0">
            <a:spAutoFit/>
          </a:bodyPr>
          <a:lstStyle/>
          <a:p>
            <a:r>
              <a:rPr lang="lt-LT" sz="3200" u="sng" dirty="0" smtClean="0"/>
              <a:t>Pastaba</a:t>
            </a:r>
          </a:p>
          <a:p>
            <a:r>
              <a:rPr lang="lt-LT" sz="3200" dirty="0" smtClean="0"/>
              <a:t>5 kl. mokiniams spalio – lapkričio mėn. dar sunku suvokti savo pažangumą/nepažangumą. </a:t>
            </a:r>
          </a:p>
          <a:p>
            <a:r>
              <a:rPr lang="lt-LT" sz="3200" dirty="0" smtClean="0"/>
              <a:t>Ypač kalbant apie </a:t>
            </a:r>
            <a:r>
              <a:rPr lang="lt-LT" sz="3200" b="1" dirty="0" smtClean="0"/>
              <a:t>pažymio reikšmę. </a:t>
            </a:r>
            <a:endParaRPr lang="lt-LT" sz="3200" b="1" dirty="0"/>
          </a:p>
        </p:txBody>
      </p:sp>
    </p:spTree>
    <p:extLst>
      <p:ext uri="{BB962C8B-B14F-4D97-AF65-F5344CB8AC3E}">
        <p14:creationId xmlns:p14="http://schemas.microsoft.com/office/powerpoint/2010/main" val="363690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Dalyvavimas renginiuose</a:t>
            </a:r>
          </a:p>
        </p:txBody>
      </p:sp>
      <p:pic>
        <p:nvPicPr>
          <p:cNvPr id="4" name="Turinio vietos rezervavimo ženklas 3"/>
          <p:cNvPicPr>
            <a:picLocks noGrp="1" noChangeAspect="1"/>
          </p:cNvPicPr>
          <p:nvPr>
            <p:ph sz="quarter" idx="1"/>
          </p:nvPr>
        </p:nvPicPr>
        <p:blipFill rotWithShape="1">
          <a:blip r:embed="rId2"/>
          <a:srcRect t="5793" b="13399"/>
          <a:stretch/>
        </p:blipFill>
        <p:spPr>
          <a:xfrm>
            <a:off x="5769736" y="489397"/>
            <a:ext cx="5013004" cy="6162650"/>
          </a:xfrm>
          <a:prstGeom prst="rect">
            <a:avLst/>
          </a:prstGeom>
        </p:spPr>
      </p:pic>
    </p:spTree>
    <p:extLst>
      <p:ext uri="{BB962C8B-B14F-4D97-AF65-F5344CB8AC3E}">
        <p14:creationId xmlns:p14="http://schemas.microsoft.com/office/powerpoint/2010/main" val="312074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r"/>
            <a:r>
              <a:rPr lang="lt-LT" dirty="0" smtClean="0"/>
              <a:t>Atvykimas į mokyklą                                      Nemokamas maitinimas</a:t>
            </a:r>
            <a:endParaRPr lang="lt-LT" dirty="0"/>
          </a:p>
        </p:txBody>
      </p:sp>
      <p:pic>
        <p:nvPicPr>
          <p:cNvPr id="5" name="Paveikslėlis 4"/>
          <p:cNvPicPr>
            <a:picLocks noChangeAspect="1"/>
          </p:cNvPicPr>
          <p:nvPr/>
        </p:nvPicPr>
        <p:blipFill rotWithShape="1">
          <a:blip r:embed="rId2"/>
          <a:srcRect r="4379" b="15687"/>
          <a:stretch/>
        </p:blipFill>
        <p:spPr>
          <a:xfrm>
            <a:off x="7242886" y="1229933"/>
            <a:ext cx="4339514" cy="4845676"/>
          </a:xfrm>
          <a:prstGeom prst="rect">
            <a:avLst/>
          </a:prstGeom>
        </p:spPr>
      </p:pic>
      <p:pic>
        <p:nvPicPr>
          <p:cNvPr id="6" name="Paveikslėlis 5"/>
          <p:cNvPicPr>
            <a:picLocks noChangeAspect="1"/>
          </p:cNvPicPr>
          <p:nvPr/>
        </p:nvPicPr>
        <p:blipFill rotWithShape="1">
          <a:blip r:embed="rId3"/>
          <a:srcRect t="3103" r="6736" b="8965"/>
          <a:stretch/>
        </p:blipFill>
        <p:spPr>
          <a:xfrm>
            <a:off x="902497" y="1143000"/>
            <a:ext cx="3617987" cy="5306096"/>
          </a:xfrm>
          <a:prstGeom prst="rect">
            <a:avLst/>
          </a:prstGeom>
        </p:spPr>
      </p:pic>
    </p:spTree>
    <p:extLst>
      <p:ext uri="{BB962C8B-B14F-4D97-AF65-F5344CB8AC3E}">
        <p14:creationId xmlns:p14="http://schemas.microsoft.com/office/powerpoint/2010/main" val="2161213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Aukščiausios vertės penktokų akimis</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233167" y="1607129"/>
            <a:ext cx="11725666" cy="3685308"/>
          </a:xfrm>
          <a:prstGeom prst="rect">
            <a:avLst/>
          </a:prstGeom>
        </p:spPr>
      </p:pic>
    </p:spTree>
    <p:extLst>
      <p:ext uri="{BB962C8B-B14F-4D97-AF65-F5344CB8AC3E}">
        <p14:creationId xmlns:p14="http://schemas.microsoft.com/office/powerpoint/2010/main" val="1297592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pic>
        <p:nvPicPr>
          <p:cNvPr id="4" name="Turinio vietos rezervavimo ženklas 3"/>
          <p:cNvPicPr>
            <a:picLocks noGrp="1" noChangeAspect="1"/>
          </p:cNvPicPr>
          <p:nvPr>
            <p:ph sz="quarter" idx="1"/>
          </p:nvPr>
        </p:nvPicPr>
        <p:blipFill>
          <a:blip r:embed="rId2"/>
          <a:stretch>
            <a:fillRect/>
          </a:stretch>
        </p:blipFill>
        <p:spPr>
          <a:xfrm>
            <a:off x="324796" y="352046"/>
            <a:ext cx="11257603" cy="2994124"/>
          </a:xfrm>
          <a:prstGeom prst="rect">
            <a:avLst/>
          </a:prstGeom>
        </p:spPr>
      </p:pic>
      <p:pic>
        <p:nvPicPr>
          <p:cNvPr id="5" name="Paveikslėlis 4"/>
          <p:cNvPicPr>
            <a:picLocks noChangeAspect="1"/>
          </p:cNvPicPr>
          <p:nvPr/>
        </p:nvPicPr>
        <p:blipFill>
          <a:blip r:embed="rId3"/>
          <a:stretch>
            <a:fillRect/>
          </a:stretch>
        </p:blipFill>
        <p:spPr>
          <a:xfrm>
            <a:off x="706581" y="3731412"/>
            <a:ext cx="10543309" cy="2467650"/>
          </a:xfrm>
          <a:prstGeom prst="rect">
            <a:avLst/>
          </a:prstGeom>
        </p:spPr>
      </p:pic>
    </p:spTree>
    <p:extLst>
      <p:ext uri="{BB962C8B-B14F-4D97-AF65-F5344CB8AC3E}">
        <p14:creationId xmlns:p14="http://schemas.microsoft.com/office/powerpoint/2010/main" val="442027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399"/>
            <a:ext cx="5611091" cy="3061855"/>
          </a:xfrm>
        </p:spPr>
        <p:txBody>
          <a:bodyPr>
            <a:normAutofit/>
          </a:bodyPr>
          <a:lstStyle/>
          <a:p>
            <a:r>
              <a:rPr lang="lt-LT" dirty="0" smtClean="0"/>
              <a:t>„Mokytojai aptaria mano pažangą“</a:t>
            </a:r>
            <a:endParaRPr lang="lt-LT" dirty="0"/>
          </a:p>
        </p:txBody>
      </p:sp>
      <p:pic>
        <p:nvPicPr>
          <p:cNvPr id="4" name="Turinio vietos rezervavimo ženklas 3"/>
          <p:cNvPicPr>
            <a:picLocks noGrp="1" noChangeAspect="1"/>
          </p:cNvPicPr>
          <p:nvPr>
            <p:ph sz="quarter" idx="1"/>
          </p:nvPr>
        </p:nvPicPr>
        <p:blipFill rotWithShape="1">
          <a:blip r:embed="rId2"/>
          <a:srcRect l="8007" r="13164" b="15788"/>
          <a:stretch/>
        </p:blipFill>
        <p:spPr>
          <a:xfrm>
            <a:off x="5775681" y="788507"/>
            <a:ext cx="5222875" cy="5753961"/>
          </a:xfrm>
          <a:prstGeom prst="rect">
            <a:avLst/>
          </a:prstGeom>
        </p:spPr>
      </p:pic>
    </p:spTree>
    <p:extLst>
      <p:ext uri="{BB962C8B-B14F-4D97-AF65-F5344CB8AC3E}">
        <p14:creationId xmlns:p14="http://schemas.microsoft.com/office/powerpoint/2010/main" val="3842757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grpSp>
        <p:nvGrpSpPr>
          <p:cNvPr id="3" name="Group 4"/>
          <p:cNvGrpSpPr>
            <a:grpSpLocks noChangeAspect="1"/>
          </p:cNvGrpSpPr>
          <p:nvPr/>
        </p:nvGrpSpPr>
        <p:grpSpPr bwMode="auto">
          <a:xfrm>
            <a:off x="76200" y="4891088"/>
            <a:ext cx="8978900" cy="2371725"/>
            <a:chOff x="48" y="3081"/>
            <a:chExt cx="5656" cy="1494"/>
          </a:xfrm>
        </p:grpSpPr>
        <p:sp>
          <p:nvSpPr>
            <p:cNvPr id="7" name="AutoShape 3"/>
            <p:cNvSpPr>
              <a:spLocks noChangeAspect="1" noChangeArrowheads="1" noTextEdit="1"/>
            </p:cNvSpPr>
            <p:nvPr/>
          </p:nvSpPr>
          <p:spPr bwMode="auto">
            <a:xfrm>
              <a:off x="48" y="3081"/>
              <a:ext cx="5656"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3081"/>
              <a:ext cx="5666"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p:cNvGrpSpPr>
            <a:grpSpLocks noChangeAspect="1"/>
          </p:cNvGrpSpPr>
          <p:nvPr/>
        </p:nvGrpSpPr>
        <p:grpSpPr bwMode="auto">
          <a:xfrm>
            <a:off x="0" y="2446338"/>
            <a:ext cx="10163175" cy="2559050"/>
            <a:chOff x="0" y="1541"/>
            <a:chExt cx="6402" cy="1612"/>
          </a:xfrm>
        </p:grpSpPr>
        <p:sp>
          <p:nvSpPr>
            <p:cNvPr id="9" name="AutoShape 7"/>
            <p:cNvSpPr>
              <a:spLocks noChangeAspect="1" noChangeArrowheads="1" noTextEdit="1"/>
            </p:cNvSpPr>
            <p:nvPr/>
          </p:nvSpPr>
          <p:spPr bwMode="auto">
            <a:xfrm>
              <a:off x="0" y="1541"/>
              <a:ext cx="6402"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
              <a:ext cx="6413"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a:grpSpLocks noChangeAspect="1"/>
          </p:cNvGrpSpPr>
          <p:nvPr/>
        </p:nvGrpSpPr>
        <p:grpSpPr bwMode="auto">
          <a:xfrm>
            <a:off x="441325" y="152400"/>
            <a:ext cx="9378950" cy="2293938"/>
            <a:chOff x="278" y="96"/>
            <a:chExt cx="5908" cy="1445"/>
          </a:xfrm>
        </p:grpSpPr>
        <p:sp>
          <p:nvSpPr>
            <p:cNvPr id="11" name="AutoShape 11"/>
            <p:cNvSpPr>
              <a:spLocks noChangeAspect="1" noChangeArrowheads="1" noTextEdit="1"/>
            </p:cNvSpPr>
            <p:nvPr/>
          </p:nvSpPr>
          <p:spPr bwMode="auto">
            <a:xfrm>
              <a:off x="278" y="96"/>
              <a:ext cx="5908" cy="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 y="96"/>
              <a:ext cx="5918"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4845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Gimnazijoje 5 kl. mokiniams ypač patinka...</a:t>
            </a:r>
            <a:endParaRPr lang="lt-LT" dirty="0"/>
          </a:p>
        </p:txBody>
      </p:sp>
      <p:sp>
        <p:nvSpPr>
          <p:cNvPr id="3" name="Turinio vietos rezervavimo ženklas 2"/>
          <p:cNvSpPr>
            <a:spLocks noGrp="1"/>
          </p:cNvSpPr>
          <p:nvPr>
            <p:ph sz="quarter" idx="1"/>
          </p:nvPr>
        </p:nvSpPr>
        <p:spPr/>
        <p:txBody>
          <a:bodyPr>
            <a:normAutofit/>
          </a:bodyPr>
          <a:lstStyle/>
          <a:p>
            <a:r>
              <a:rPr lang="lt-LT" sz="4000" dirty="0"/>
              <a:t>Mokytojai </a:t>
            </a:r>
            <a:r>
              <a:rPr lang="lt-LT" sz="4000" dirty="0" smtClean="0"/>
              <a:t>(9)</a:t>
            </a:r>
            <a:endParaRPr lang="lt-LT" sz="4000" dirty="0"/>
          </a:p>
          <a:p>
            <a:r>
              <a:rPr lang="lt-LT" sz="4000" dirty="0"/>
              <a:t>Draugai </a:t>
            </a:r>
            <a:r>
              <a:rPr lang="lt-LT" sz="4000" dirty="0" smtClean="0"/>
              <a:t>(7)</a:t>
            </a:r>
            <a:endParaRPr lang="lt-LT" sz="4000" dirty="0"/>
          </a:p>
          <a:p>
            <a:r>
              <a:rPr lang="lt-LT" sz="4000" dirty="0"/>
              <a:t>Bendrauti </a:t>
            </a:r>
            <a:r>
              <a:rPr lang="lt-LT" sz="4000" dirty="0" smtClean="0"/>
              <a:t>(6)</a:t>
            </a:r>
            <a:endParaRPr lang="lt-LT" sz="4000" dirty="0"/>
          </a:p>
          <a:p>
            <a:r>
              <a:rPr lang="lt-LT" sz="4000" dirty="0" smtClean="0"/>
              <a:t>Mokytis (5)</a:t>
            </a:r>
            <a:endParaRPr lang="lt-LT" sz="4000" dirty="0"/>
          </a:p>
          <a:p>
            <a:r>
              <a:rPr lang="lt-LT" sz="4000" dirty="0"/>
              <a:t>Didelė ir graži </a:t>
            </a:r>
            <a:r>
              <a:rPr lang="lt-LT" sz="4000" dirty="0" smtClean="0"/>
              <a:t>mokykla, kabinetinė sistema (2)</a:t>
            </a:r>
          </a:p>
          <a:p>
            <a:r>
              <a:rPr lang="lt-LT" sz="4000" dirty="0" smtClean="0"/>
              <a:t>Auklėtoja, pamokų laikas, renginiai (1)</a:t>
            </a:r>
          </a:p>
        </p:txBody>
      </p:sp>
    </p:spTree>
    <p:extLst>
      <p:ext uri="{BB962C8B-B14F-4D97-AF65-F5344CB8AC3E}">
        <p14:creationId xmlns:p14="http://schemas.microsoft.com/office/powerpoint/2010/main" val="3091755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399"/>
            <a:ext cx="10972800" cy="2581257"/>
          </a:xfrm>
        </p:spPr>
        <p:txBody>
          <a:bodyPr>
            <a:normAutofit/>
          </a:bodyPr>
          <a:lstStyle/>
          <a:p>
            <a:r>
              <a:rPr lang="lt-LT" dirty="0" smtClean="0"/>
              <a:t>Platusis įsivertinimas (bendrojo pobūdžio) 2018</a:t>
            </a:r>
            <a:r>
              <a:rPr lang="lt-LT" dirty="0"/>
              <a:t/>
            </a:r>
            <a:br>
              <a:rPr lang="lt-LT" dirty="0"/>
            </a:br>
            <a:r>
              <a:rPr lang="lt-LT" dirty="0" smtClean="0"/>
              <a:t>Pristato Aldona Petkevičienė</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1749175" y="2733656"/>
            <a:ext cx="8693649" cy="1908213"/>
          </a:xfrm>
          <a:prstGeom prst="rect">
            <a:avLst/>
          </a:prstGeom>
        </p:spPr>
      </p:pic>
    </p:spTree>
    <p:extLst>
      <p:ext uri="{BB962C8B-B14F-4D97-AF65-F5344CB8AC3E}">
        <p14:creationId xmlns:p14="http://schemas.microsoft.com/office/powerpoint/2010/main" val="3011956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Įdomiausia pamoka penktokams yra...</a:t>
            </a:r>
            <a:endParaRPr lang="lt-LT" dirty="0"/>
          </a:p>
        </p:txBody>
      </p:sp>
      <p:sp>
        <p:nvSpPr>
          <p:cNvPr id="3" name="Turinio vietos rezervavimo ženklas 2"/>
          <p:cNvSpPr>
            <a:spLocks noGrp="1"/>
          </p:cNvSpPr>
          <p:nvPr>
            <p:ph sz="quarter" idx="1"/>
          </p:nvPr>
        </p:nvSpPr>
        <p:spPr/>
        <p:txBody>
          <a:bodyPr>
            <a:normAutofit fontScale="92500" lnSpcReduction="10000"/>
          </a:bodyPr>
          <a:lstStyle/>
          <a:p>
            <a:pPr marL="514350" indent="-514350">
              <a:buFont typeface="+mj-lt"/>
              <a:buAutoNum type="arabicPeriod"/>
            </a:pPr>
            <a:r>
              <a:rPr lang="lt-LT" sz="3600" dirty="0"/>
              <a:t>Matematika </a:t>
            </a:r>
            <a:r>
              <a:rPr lang="lt-LT" sz="3600" dirty="0" smtClean="0"/>
              <a:t>(8)</a:t>
            </a:r>
            <a:endParaRPr lang="lt-LT" sz="3600" dirty="0"/>
          </a:p>
          <a:p>
            <a:pPr marL="514350" indent="-514350">
              <a:buFont typeface="+mj-lt"/>
              <a:buAutoNum type="arabicPeriod"/>
            </a:pPr>
            <a:r>
              <a:rPr lang="lt-LT" sz="3600" dirty="0" smtClean="0"/>
              <a:t>Istorija (7)</a:t>
            </a:r>
            <a:endParaRPr lang="lt-LT" sz="3600" dirty="0"/>
          </a:p>
          <a:p>
            <a:pPr marL="514350" indent="-514350">
              <a:buFont typeface="+mj-lt"/>
              <a:buAutoNum type="arabicPeriod"/>
            </a:pPr>
            <a:r>
              <a:rPr lang="lt-LT" sz="3600" dirty="0" smtClean="0"/>
              <a:t>Anglų, lietuvių kalba ir literatūra (5)</a:t>
            </a:r>
          </a:p>
          <a:p>
            <a:pPr marL="514350" indent="-514350">
              <a:buFont typeface="+mj-lt"/>
              <a:buAutoNum type="arabicPeriod"/>
            </a:pPr>
            <a:r>
              <a:rPr lang="lt-LT" sz="3600" dirty="0" smtClean="0"/>
              <a:t>Dailė, gamta ir žmogus, technologijos, informacinės technologijos, kūno kultūra (4)</a:t>
            </a:r>
          </a:p>
          <a:p>
            <a:pPr marL="514350" indent="-514350">
              <a:buFont typeface="+mj-lt"/>
              <a:buAutoNum type="arabicPeriod"/>
            </a:pPr>
            <a:r>
              <a:rPr lang="lt-LT" sz="3600" dirty="0" smtClean="0"/>
              <a:t>Žmogaus sauga, muzika (1)</a:t>
            </a:r>
          </a:p>
          <a:p>
            <a:pPr marL="0" indent="0">
              <a:buNone/>
            </a:pPr>
            <a:endParaRPr lang="lt-LT" dirty="0"/>
          </a:p>
          <a:p>
            <a:pPr marL="0" indent="0">
              <a:buNone/>
            </a:pPr>
            <a:endParaRPr lang="lt-LT" dirty="0" smtClean="0"/>
          </a:p>
          <a:p>
            <a:r>
              <a:rPr lang="lt-LT" dirty="0" smtClean="0"/>
              <a:t>Specialiai nieko neklausiant apie mokytojus buvo paminėtos </a:t>
            </a:r>
            <a:r>
              <a:rPr lang="lt-LT" dirty="0"/>
              <a:t>Laura Mačionienė </a:t>
            </a:r>
            <a:r>
              <a:rPr lang="lt-LT" dirty="0" smtClean="0"/>
              <a:t>(4) ir Martyna </a:t>
            </a:r>
            <a:r>
              <a:rPr lang="lt-LT" dirty="0" err="1" smtClean="0"/>
              <a:t>Vitkauskaitė-Valantikonienė</a:t>
            </a:r>
            <a:r>
              <a:rPr lang="lt-LT" dirty="0" smtClean="0"/>
              <a:t> (2). </a:t>
            </a:r>
            <a:endParaRPr lang="lt-LT" dirty="0"/>
          </a:p>
          <a:p>
            <a:endParaRPr lang="lt-LT" dirty="0"/>
          </a:p>
          <a:p>
            <a:endParaRPr lang="lt-LT" dirty="0" smtClean="0"/>
          </a:p>
          <a:p>
            <a:endParaRPr lang="lt-LT" dirty="0" smtClean="0"/>
          </a:p>
          <a:p>
            <a:endParaRPr lang="lt-LT" dirty="0"/>
          </a:p>
        </p:txBody>
      </p:sp>
      <p:pic>
        <p:nvPicPr>
          <p:cNvPr id="4" name="Paveikslėlis 3"/>
          <p:cNvPicPr>
            <a:picLocks noChangeAspect="1"/>
          </p:cNvPicPr>
          <p:nvPr/>
        </p:nvPicPr>
        <p:blipFill>
          <a:blip r:embed="rId2"/>
          <a:stretch>
            <a:fillRect/>
          </a:stretch>
        </p:blipFill>
        <p:spPr>
          <a:xfrm>
            <a:off x="9642762" y="152400"/>
            <a:ext cx="2348345" cy="2348345"/>
          </a:xfrm>
          <a:prstGeom prst="rect">
            <a:avLst/>
          </a:prstGeom>
        </p:spPr>
      </p:pic>
    </p:spTree>
    <p:extLst>
      <p:ext uri="{BB962C8B-B14F-4D97-AF65-F5344CB8AC3E}">
        <p14:creationId xmlns:p14="http://schemas.microsoft.com/office/powerpoint/2010/main" val="664510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Penktokai lanko gimnazijoje šiuos būrelius:</a:t>
            </a:r>
            <a:endParaRPr lang="lt-LT" dirty="0"/>
          </a:p>
        </p:txBody>
      </p:sp>
      <p:sp>
        <p:nvSpPr>
          <p:cNvPr id="3" name="Turinio vietos rezervavimo ženklas 2"/>
          <p:cNvSpPr>
            <a:spLocks noGrp="1"/>
          </p:cNvSpPr>
          <p:nvPr>
            <p:ph sz="quarter" idx="1"/>
          </p:nvPr>
        </p:nvSpPr>
        <p:spPr>
          <a:xfrm>
            <a:off x="609600" y="1219200"/>
            <a:ext cx="11374582" cy="4937760"/>
          </a:xfrm>
        </p:spPr>
        <p:txBody>
          <a:bodyPr>
            <a:normAutofit fontScale="92500"/>
          </a:bodyPr>
          <a:lstStyle/>
          <a:p>
            <a:pPr marL="514350" indent="-514350">
              <a:buFont typeface="+mj-lt"/>
              <a:buAutoNum type="arabicPeriod"/>
            </a:pPr>
            <a:r>
              <a:rPr lang="lt-LT" sz="3600" dirty="0" smtClean="0"/>
              <a:t>Maisto gaminimas (10)</a:t>
            </a:r>
            <a:endParaRPr lang="lt-LT" sz="3600" dirty="0"/>
          </a:p>
          <a:p>
            <a:pPr marL="514350" indent="-514350">
              <a:buFont typeface="+mj-lt"/>
              <a:buAutoNum type="arabicPeriod"/>
            </a:pPr>
            <a:r>
              <a:rPr lang="lt-LT" sz="3600" dirty="0"/>
              <a:t>IT būrelis </a:t>
            </a:r>
            <a:r>
              <a:rPr lang="lt-LT" sz="3600" dirty="0" smtClean="0"/>
              <a:t>(7)</a:t>
            </a:r>
            <a:endParaRPr lang="lt-LT" sz="3600" dirty="0"/>
          </a:p>
          <a:p>
            <a:pPr marL="514350" indent="-514350">
              <a:buFont typeface="+mj-lt"/>
              <a:buAutoNum type="arabicPeriod"/>
            </a:pPr>
            <a:r>
              <a:rPr lang="lt-LT" sz="3600" dirty="0"/>
              <a:t>Karatė </a:t>
            </a:r>
            <a:r>
              <a:rPr lang="lt-LT" sz="3600" dirty="0" smtClean="0"/>
              <a:t>(5)</a:t>
            </a:r>
            <a:endParaRPr lang="lt-LT" sz="3600" dirty="0"/>
          </a:p>
          <a:p>
            <a:pPr marL="514350" indent="-514350">
              <a:buFont typeface="+mj-lt"/>
              <a:buAutoNum type="arabicPeriod"/>
            </a:pPr>
            <a:r>
              <a:rPr lang="lt-LT" sz="3600" dirty="0" smtClean="0"/>
              <a:t>Dainavimas, grojimas gitara, pianinu, krepšinis, šokiai, sporto (1)</a:t>
            </a:r>
          </a:p>
          <a:p>
            <a:endParaRPr lang="lt-LT" sz="3600" dirty="0" smtClean="0"/>
          </a:p>
          <a:p>
            <a:endParaRPr lang="lt-LT" dirty="0"/>
          </a:p>
          <a:p>
            <a:endParaRPr lang="lt-LT" dirty="0"/>
          </a:p>
          <a:p>
            <a:r>
              <a:rPr lang="lt-LT" dirty="0" smtClean="0"/>
              <a:t>„Nieko nelankau“ pažymėjo 8 mokiniai (keli nurodė, kad nežino apie tokią galimybę apskritai). </a:t>
            </a:r>
            <a:endParaRPr lang="lt-LT" dirty="0"/>
          </a:p>
        </p:txBody>
      </p:sp>
    </p:spTree>
    <p:extLst>
      <p:ext uri="{BB962C8B-B14F-4D97-AF65-F5344CB8AC3E}">
        <p14:creationId xmlns:p14="http://schemas.microsoft.com/office/powerpoint/2010/main" val="1045268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400"/>
            <a:ext cx="5278582" cy="990600"/>
          </a:xfrm>
        </p:spPr>
        <p:txBody>
          <a:bodyPr/>
          <a:lstStyle/>
          <a:p>
            <a:r>
              <a:rPr lang="lt-LT" dirty="0"/>
              <a:t>Emocinis </a:t>
            </a:r>
            <a:r>
              <a:rPr lang="lt-LT" dirty="0" smtClean="0"/>
              <a:t>mikroklimatas </a:t>
            </a:r>
            <a:endParaRPr lang="lt-LT" dirty="0"/>
          </a:p>
        </p:txBody>
      </p:sp>
      <p:sp>
        <p:nvSpPr>
          <p:cNvPr id="3" name="Turinio vietos rezervavimo ženklas 2"/>
          <p:cNvSpPr>
            <a:spLocks noGrp="1"/>
          </p:cNvSpPr>
          <p:nvPr>
            <p:ph sz="quarter" idx="1"/>
          </p:nvPr>
        </p:nvSpPr>
        <p:spPr/>
        <p:txBody>
          <a:bodyPr>
            <a:normAutofit/>
          </a:bodyPr>
          <a:lstStyle/>
          <a:p>
            <a:r>
              <a:rPr lang="lt-LT" sz="3200" dirty="0" smtClean="0"/>
              <a:t>„</a:t>
            </a:r>
            <a:r>
              <a:rPr lang="lt-LT" sz="3200" dirty="0"/>
              <a:t>Kad aš čia buvau priimtas kaip labai </a:t>
            </a:r>
            <a:r>
              <a:rPr lang="lt-LT" sz="3200" dirty="0" smtClean="0"/>
              <a:t>geras </a:t>
            </a:r>
            <a:r>
              <a:rPr lang="lt-LT" sz="3200" dirty="0"/>
              <a:t>mokinys“, </a:t>
            </a:r>
            <a:endParaRPr lang="lt-LT" sz="3200" dirty="0" smtClean="0"/>
          </a:p>
          <a:p>
            <a:r>
              <a:rPr lang="lt-LT" sz="3200" dirty="0" smtClean="0"/>
              <a:t>„</a:t>
            </a:r>
            <a:r>
              <a:rPr lang="lt-LT" sz="3200" dirty="0"/>
              <a:t>Kad yra daug </a:t>
            </a:r>
            <a:r>
              <a:rPr lang="lt-LT" sz="3200" dirty="0" smtClean="0"/>
              <a:t>draugiškų žmonių </a:t>
            </a:r>
            <a:r>
              <a:rPr lang="lt-LT" sz="3200" dirty="0"/>
              <a:t>ir kad jie visi man </a:t>
            </a:r>
            <a:endParaRPr lang="lt-LT" sz="3200" dirty="0" smtClean="0"/>
          </a:p>
          <a:p>
            <a:pPr marL="0" indent="0">
              <a:buNone/>
            </a:pPr>
            <a:r>
              <a:rPr lang="lt-LT" sz="3200" dirty="0" smtClean="0"/>
              <a:t>padeda </a:t>
            </a:r>
            <a:r>
              <a:rPr lang="lt-LT" sz="3200" dirty="0"/>
              <a:t>ir su manimi bendrauja</a:t>
            </a:r>
            <a:r>
              <a:rPr lang="lt-LT" sz="3200" dirty="0" smtClean="0"/>
              <a:t>“</a:t>
            </a:r>
          </a:p>
          <a:p>
            <a:r>
              <a:rPr lang="lt-LT" sz="3200" dirty="0" smtClean="0"/>
              <a:t>„Mandagūs žmonės“</a:t>
            </a:r>
          </a:p>
          <a:p>
            <a:r>
              <a:rPr lang="lt-LT" sz="3200" dirty="0" smtClean="0"/>
              <a:t>„M</a:t>
            </a:r>
            <a:r>
              <a:rPr lang="fi-FI" sz="3200" dirty="0" smtClean="0"/>
              <a:t>an </a:t>
            </a:r>
            <a:r>
              <a:rPr lang="fi-FI" sz="3200" dirty="0"/>
              <a:t>labai patinka </a:t>
            </a:r>
            <a:r>
              <a:rPr lang="fi-FI" sz="3200" dirty="0" smtClean="0"/>
              <a:t>mokytojai</a:t>
            </a:r>
            <a:r>
              <a:rPr lang="lt-LT" sz="3200" dirty="0" smtClean="0"/>
              <a:t>,</a:t>
            </a:r>
            <a:r>
              <a:rPr lang="fi-FI" sz="3200" dirty="0" smtClean="0"/>
              <a:t> </a:t>
            </a:r>
            <a:r>
              <a:rPr lang="fi-FI" sz="3200" dirty="0"/>
              <a:t>nes </a:t>
            </a:r>
            <a:r>
              <a:rPr lang="fi-FI" sz="3200" dirty="0" smtClean="0"/>
              <a:t>ner</a:t>
            </a:r>
            <a:r>
              <a:rPr lang="lt-LT" sz="3200" dirty="0"/>
              <a:t>ė</a:t>
            </a:r>
            <a:r>
              <a:rPr lang="fi-FI" sz="3200" dirty="0" smtClean="0"/>
              <a:t>kia</a:t>
            </a:r>
            <a:r>
              <a:rPr lang="lt-LT" sz="3200" dirty="0" smtClean="0"/>
              <a:t>,</a:t>
            </a:r>
            <a:r>
              <a:rPr lang="fi-FI" sz="3200" dirty="0" smtClean="0"/>
              <a:t> kai </a:t>
            </a:r>
            <a:r>
              <a:rPr lang="fi-FI" sz="3200" dirty="0"/>
              <a:t>padarai </a:t>
            </a:r>
            <a:r>
              <a:rPr lang="fi-FI" sz="3200" dirty="0" smtClean="0"/>
              <a:t>klaid</a:t>
            </a:r>
            <a:r>
              <a:rPr lang="lt-LT" sz="3200" dirty="0" smtClean="0"/>
              <a:t>ą“</a:t>
            </a:r>
          </a:p>
          <a:p>
            <a:r>
              <a:rPr lang="lt-LT" sz="3200" dirty="0" smtClean="0"/>
              <a:t>„Mane </a:t>
            </a:r>
            <a:r>
              <a:rPr lang="lt-LT" sz="3200" dirty="0"/>
              <a:t>ši mokykla labai </a:t>
            </a:r>
            <a:r>
              <a:rPr lang="lt-LT" sz="3200" dirty="0" smtClean="0"/>
              <a:t>džiugina, </a:t>
            </a:r>
            <a:r>
              <a:rPr lang="lt-LT" sz="3200" dirty="0"/>
              <a:t>nes </a:t>
            </a:r>
            <a:r>
              <a:rPr lang="lt-LT" sz="3200" dirty="0" smtClean="0"/>
              <a:t>klasės draugai su </a:t>
            </a:r>
            <a:r>
              <a:rPr lang="lt-LT" sz="3200" dirty="0"/>
              <a:t>manimi gražiai </a:t>
            </a:r>
            <a:r>
              <a:rPr lang="lt-LT" sz="3200" dirty="0" smtClean="0"/>
              <a:t>elgiasi. Pati mokykla geresnė </a:t>
            </a:r>
            <a:r>
              <a:rPr lang="lt-LT" sz="3200" dirty="0"/>
              <a:t>ir šaunesnė </a:t>
            </a:r>
            <a:r>
              <a:rPr lang="lt-LT" sz="3200" dirty="0" smtClean="0"/>
              <a:t>nei mano buvusi </a:t>
            </a:r>
            <a:r>
              <a:rPr lang="lt-LT" sz="3200" dirty="0"/>
              <a:t>Kauno </a:t>
            </a:r>
            <a:r>
              <a:rPr lang="lt-LT" sz="3200" dirty="0" smtClean="0"/>
              <a:t>mokykla“</a:t>
            </a:r>
          </a:p>
          <a:p>
            <a:r>
              <a:rPr lang="lt-LT" sz="3200" dirty="0" smtClean="0"/>
              <a:t>„Visi </a:t>
            </a:r>
            <a:r>
              <a:rPr lang="lt-LT" sz="3200" dirty="0"/>
              <a:t>vaikai ir mokytojai yra labai malonūs ir </a:t>
            </a:r>
            <a:r>
              <a:rPr lang="lt-LT" sz="3200" dirty="0" smtClean="0"/>
              <a:t>draugiški“</a:t>
            </a:r>
            <a:endParaRPr lang="lt-LT" sz="3200" dirty="0"/>
          </a:p>
        </p:txBody>
      </p:sp>
      <p:pic>
        <p:nvPicPr>
          <p:cNvPr id="5" name="Paveikslėlis 4"/>
          <p:cNvPicPr>
            <a:picLocks noChangeAspect="1"/>
          </p:cNvPicPr>
          <p:nvPr/>
        </p:nvPicPr>
        <p:blipFill>
          <a:blip r:embed="rId2"/>
          <a:stretch>
            <a:fillRect/>
          </a:stretch>
        </p:blipFill>
        <p:spPr>
          <a:xfrm>
            <a:off x="9539287" y="152400"/>
            <a:ext cx="2257425" cy="2028825"/>
          </a:xfrm>
          <a:prstGeom prst="rect">
            <a:avLst/>
          </a:prstGeom>
        </p:spPr>
      </p:pic>
    </p:spTree>
    <p:extLst>
      <p:ext uri="{BB962C8B-B14F-4D97-AF65-F5344CB8AC3E}">
        <p14:creationId xmlns:p14="http://schemas.microsoft.com/office/powerpoint/2010/main" val="141098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TĖVŲ NUOMONĖ</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1693199" y="1142999"/>
            <a:ext cx="10042467" cy="5285509"/>
          </a:xfrm>
          <a:prstGeom prst="rect">
            <a:avLst/>
          </a:prstGeom>
        </p:spPr>
      </p:pic>
    </p:spTree>
    <p:extLst>
      <p:ext uri="{BB962C8B-B14F-4D97-AF65-F5344CB8AC3E}">
        <p14:creationId xmlns:p14="http://schemas.microsoft.com/office/powerpoint/2010/main" val="3124542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400"/>
            <a:ext cx="6218903" cy="990600"/>
          </a:xfrm>
        </p:spPr>
        <p:txBody>
          <a:bodyPr>
            <a:normAutofit fontScale="90000"/>
          </a:bodyPr>
          <a:lstStyle/>
          <a:p>
            <a:r>
              <a:rPr lang="lt-LT" dirty="0" smtClean="0"/>
              <a:t>Tėvų pasiskirstymas pagal tai, kurioje klasėje mokosi vaikas</a:t>
            </a:r>
            <a:endParaRPr lang="lt-LT" dirty="0"/>
          </a:p>
        </p:txBody>
      </p:sp>
      <p:grpSp>
        <p:nvGrpSpPr>
          <p:cNvPr id="5" name="Group 4"/>
          <p:cNvGrpSpPr>
            <a:grpSpLocks noChangeAspect="1"/>
          </p:cNvGrpSpPr>
          <p:nvPr/>
        </p:nvGrpSpPr>
        <p:grpSpPr bwMode="auto">
          <a:xfrm>
            <a:off x="7247467" y="0"/>
            <a:ext cx="4085942" cy="7426814"/>
            <a:chOff x="4446" y="564"/>
            <a:chExt cx="1711" cy="3110"/>
          </a:xfrm>
        </p:grpSpPr>
        <p:sp>
          <p:nvSpPr>
            <p:cNvPr id="6" name="AutoShape 3"/>
            <p:cNvSpPr>
              <a:spLocks noChangeAspect="1" noChangeArrowheads="1" noTextEdit="1"/>
            </p:cNvSpPr>
            <p:nvPr/>
          </p:nvSpPr>
          <p:spPr bwMode="auto">
            <a:xfrm>
              <a:off x="4446" y="564"/>
              <a:ext cx="1705"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2662" b="7819"/>
            <a:stretch/>
          </p:blipFill>
          <p:spPr bwMode="auto">
            <a:xfrm>
              <a:off x="4663" y="564"/>
              <a:ext cx="1494" cy="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90945" y="3796144"/>
            <a:ext cx="7651981" cy="2062103"/>
          </a:xfrm>
          <a:prstGeom prst="rect">
            <a:avLst/>
          </a:prstGeom>
          <a:noFill/>
        </p:spPr>
        <p:txBody>
          <a:bodyPr wrap="square" rtlCol="0">
            <a:spAutoFit/>
          </a:bodyPr>
          <a:lstStyle/>
          <a:p>
            <a:r>
              <a:rPr lang="lt-LT" sz="3200" u="sng" dirty="0" smtClean="0"/>
              <a:t>Pastaba</a:t>
            </a:r>
          </a:p>
          <a:p>
            <a:r>
              <a:rPr lang="lt-LT" sz="3200" dirty="0" smtClean="0"/>
              <a:t>Labai sunku gauti iš tėvų grįžtamąjį ryšį. Dauguma renkasi neatsakyti klausimyno, yra pikti, kad juos trukdo gimnazija. </a:t>
            </a:r>
            <a:endParaRPr lang="lt-LT" sz="3200" dirty="0"/>
          </a:p>
        </p:txBody>
      </p:sp>
    </p:spTree>
    <p:extLst>
      <p:ext uri="{BB962C8B-B14F-4D97-AF65-F5344CB8AC3E}">
        <p14:creationId xmlns:p14="http://schemas.microsoft.com/office/powerpoint/2010/main" val="3422608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Tėvų nuomonė apie vaikų </a:t>
            </a:r>
            <a:br>
              <a:rPr lang="lt-LT" dirty="0" smtClean="0"/>
            </a:br>
            <a:r>
              <a:rPr lang="lt-LT" dirty="0" smtClean="0"/>
              <a:t>pažangumą</a:t>
            </a:r>
            <a:endParaRPr lang="lt-LT" dirty="0"/>
          </a:p>
        </p:txBody>
      </p:sp>
      <p:grpSp>
        <p:nvGrpSpPr>
          <p:cNvPr id="5" name="Group 4"/>
          <p:cNvGrpSpPr>
            <a:grpSpLocks noChangeAspect="1"/>
          </p:cNvGrpSpPr>
          <p:nvPr/>
        </p:nvGrpSpPr>
        <p:grpSpPr bwMode="auto">
          <a:xfrm>
            <a:off x="6426558" y="152400"/>
            <a:ext cx="4821731" cy="6879868"/>
            <a:chOff x="4412" y="787"/>
            <a:chExt cx="2153" cy="3072"/>
          </a:xfrm>
        </p:grpSpPr>
        <p:sp>
          <p:nvSpPr>
            <p:cNvPr id="6" name="AutoShape 3"/>
            <p:cNvSpPr>
              <a:spLocks noChangeAspect="1" noChangeArrowheads="1" noTextEdit="1"/>
            </p:cNvSpPr>
            <p:nvPr/>
          </p:nvSpPr>
          <p:spPr bwMode="auto">
            <a:xfrm>
              <a:off x="4412" y="787"/>
              <a:ext cx="2145"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9811"/>
            <a:stretch/>
          </p:blipFill>
          <p:spPr bwMode="auto">
            <a:xfrm>
              <a:off x="4412" y="787"/>
              <a:ext cx="2153"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9150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Tėvų dėmesys mokyklai</a:t>
            </a:r>
            <a:endParaRPr lang="lt-LT" dirty="0"/>
          </a:p>
        </p:txBody>
      </p:sp>
      <p:grpSp>
        <p:nvGrpSpPr>
          <p:cNvPr id="5" name="Group 4"/>
          <p:cNvGrpSpPr>
            <a:grpSpLocks noChangeAspect="1"/>
          </p:cNvGrpSpPr>
          <p:nvPr/>
        </p:nvGrpSpPr>
        <p:grpSpPr bwMode="auto">
          <a:xfrm>
            <a:off x="6280529" y="506031"/>
            <a:ext cx="4013549" cy="6206930"/>
            <a:chOff x="2838" y="768"/>
            <a:chExt cx="2011" cy="3110"/>
          </a:xfrm>
        </p:grpSpPr>
        <p:sp>
          <p:nvSpPr>
            <p:cNvPr id="6" name="AutoShape 3"/>
            <p:cNvSpPr>
              <a:spLocks noChangeAspect="1" noChangeArrowheads="1" noTextEdit="1"/>
            </p:cNvSpPr>
            <p:nvPr/>
          </p:nvSpPr>
          <p:spPr bwMode="auto">
            <a:xfrm>
              <a:off x="2838" y="768"/>
              <a:ext cx="2004"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614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10625"/>
            <a:stretch/>
          </p:blipFill>
          <p:spPr bwMode="auto">
            <a:xfrm>
              <a:off x="2838" y="768"/>
              <a:ext cx="2011" cy="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0037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Su kuo iš mokytojų dažniausiai aptariate vaiko pažangą?</a:t>
            </a:r>
            <a:endParaRPr lang="lt-LT" dirty="0"/>
          </a:p>
        </p:txBody>
      </p:sp>
      <p:grpSp>
        <p:nvGrpSpPr>
          <p:cNvPr id="5" name="Group 4"/>
          <p:cNvGrpSpPr>
            <a:grpSpLocks noChangeAspect="1"/>
          </p:cNvGrpSpPr>
          <p:nvPr/>
        </p:nvGrpSpPr>
        <p:grpSpPr bwMode="auto">
          <a:xfrm>
            <a:off x="5541654" y="1365161"/>
            <a:ext cx="6183688" cy="5492839"/>
            <a:chOff x="2640" y="1255"/>
            <a:chExt cx="2408" cy="2136"/>
          </a:xfrm>
        </p:grpSpPr>
        <p:sp>
          <p:nvSpPr>
            <p:cNvPr id="6" name="AutoShape 3"/>
            <p:cNvSpPr>
              <a:spLocks noChangeAspect="1" noChangeArrowheads="1" noTextEdit="1"/>
            </p:cNvSpPr>
            <p:nvPr/>
          </p:nvSpPr>
          <p:spPr bwMode="auto">
            <a:xfrm>
              <a:off x="2640" y="1255"/>
              <a:ext cx="2400"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717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20023"/>
            <a:stretch/>
          </p:blipFill>
          <p:spPr bwMode="auto">
            <a:xfrm>
              <a:off x="2640" y="1255"/>
              <a:ext cx="2408"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0227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Aukščiausiai tėvai vertina šiuos teiginius:</a:t>
            </a:r>
            <a:endParaRPr lang="lt-LT" dirty="0"/>
          </a:p>
        </p:txBody>
      </p:sp>
      <p:grpSp>
        <p:nvGrpSpPr>
          <p:cNvPr id="5" name="Group 4"/>
          <p:cNvGrpSpPr>
            <a:grpSpLocks noChangeAspect="1"/>
          </p:cNvGrpSpPr>
          <p:nvPr/>
        </p:nvGrpSpPr>
        <p:grpSpPr bwMode="auto">
          <a:xfrm>
            <a:off x="459774" y="1254374"/>
            <a:ext cx="11482844" cy="4703080"/>
            <a:chOff x="1584" y="1399"/>
            <a:chExt cx="4512" cy="1848"/>
          </a:xfrm>
        </p:grpSpPr>
        <p:sp>
          <p:nvSpPr>
            <p:cNvPr id="6" name="AutoShape 3"/>
            <p:cNvSpPr>
              <a:spLocks noChangeAspect="1" noChangeArrowheads="1" noTextEdit="1"/>
            </p:cNvSpPr>
            <p:nvPr/>
          </p:nvSpPr>
          <p:spPr bwMode="auto">
            <a:xfrm>
              <a:off x="1584" y="1399"/>
              <a:ext cx="4512" cy="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399"/>
              <a:ext cx="4520"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8779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Žemiausiai tėvai vertina šiuos teiginius:</a:t>
            </a:r>
            <a:endParaRPr lang="lt-LT" dirty="0"/>
          </a:p>
        </p:txBody>
      </p:sp>
      <p:grpSp>
        <p:nvGrpSpPr>
          <p:cNvPr id="5" name="Group 4"/>
          <p:cNvGrpSpPr>
            <a:grpSpLocks noChangeAspect="1"/>
          </p:cNvGrpSpPr>
          <p:nvPr/>
        </p:nvGrpSpPr>
        <p:grpSpPr bwMode="auto">
          <a:xfrm>
            <a:off x="290881" y="192530"/>
            <a:ext cx="11901119" cy="4572423"/>
            <a:chOff x="1616" y="1471"/>
            <a:chExt cx="4456" cy="1712"/>
          </a:xfrm>
        </p:grpSpPr>
        <p:sp>
          <p:nvSpPr>
            <p:cNvPr id="6" name="AutoShape 3"/>
            <p:cNvSpPr>
              <a:spLocks noChangeAspect="1" noChangeArrowheads="1" noTextEdit="1"/>
            </p:cNvSpPr>
            <p:nvPr/>
          </p:nvSpPr>
          <p:spPr bwMode="auto">
            <a:xfrm>
              <a:off x="1616" y="1471"/>
              <a:ext cx="4448"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4083"/>
            <a:stretch/>
          </p:blipFill>
          <p:spPr bwMode="auto">
            <a:xfrm>
              <a:off x="1616" y="1884"/>
              <a:ext cx="445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538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MOKINIŲ NUOMONĖ</a:t>
            </a:r>
            <a:endParaRPr lang="lt-LT" dirty="0"/>
          </a:p>
        </p:txBody>
      </p:sp>
      <p:pic>
        <p:nvPicPr>
          <p:cNvPr id="11" name="Turinio vietos rezervavimo ženklas 10"/>
          <p:cNvPicPr>
            <a:picLocks noGrp="1" noChangeAspect="1"/>
          </p:cNvPicPr>
          <p:nvPr>
            <p:ph sz="quarter" idx="1"/>
          </p:nvPr>
        </p:nvPicPr>
        <p:blipFill>
          <a:blip r:embed="rId2"/>
          <a:stretch>
            <a:fillRect/>
          </a:stretch>
        </p:blipFill>
        <p:spPr>
          <a:xfrm>
            <a:off x="2701637" y="1143000"/>
            <a:ext cx="8215746" cy="5483257"/>
          </a:xfrm>
          <a:prstGeom prst="rect">
            <a:avLst/>
          </a:prstGeom>
        </p:spPr>
      </p:pic>
    </p:spTree>
    <p:extLst>
      <p:ext uri="{BB962C8B-B14F-4D97-AF65-F5344CB8AC3E}">
        <p14:creationId xmlns:p14="http://schemas.microsoft.com/office/powerpoint/2010/main" val="1826411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400"/>
            <a:ext cx="10972800" cy="1163782"/>
          </a:xfrm>
        </p:spPr>
        <p:txBody>
          <a:bodyPr>
            <a:normAutofit fontScale="90000"/>
          </a:bodyPr>
          <a:lstStyle/>
          <a:p>
            <a:r>
              <a:rPr lang="lt-LT" dirty="0"/>
              <a:t>Kokie pokyčiai įvyko mokykloje vykdant tėvų pedagoginį švietimą, skatinant tėvus padėti vaikui mokytis?</a:t>
            </a:r>
          </a:p>
        </p:txBody>
      </p:sp>
      <p:pic>
        <p:nvPicPr>
          <p:cNvPr id="9" name="Paveikslėlis 8"/>
          <p:cNvPicPr>
            <a:picLocks noChangeAspect="1"/>
          </p:cNvPicPr>
          <p:nvPr/>
        </p:nvPicPr>
        <p:blipFill>
          <a:blip r:embed="rId2"/>
          <a:stretch>
            <a:fillRect/>
          </a:stretch>
        </p:blipFill>
        <p:spPr>
          <a:xfrm>
            <a:off x="7204364" y="1833128"/>
            <a:ext cx="3839441" cy="5144851"/>
          </a:xfrm>
          <a:prstGeom prst="rect">
            <a:avLst/>
          </a:prstGeom>
        </p:spPr>
      </p:pic>
    </p:spTree>
    <p:extLst>
      <p:ext uri="{BB962C8B-B14F-4D97-AF65-F5344CB8AC3E}">
        <p14:creationId xmlns:p14="http://schemas.microsoft.com/office/powerpoint/2010/main" val="117669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Teigiami komentarai</a:t>
            </a:r>
            <a:endParaRPr lang="lt-LT" dirty="0"/>
          </a:p>
        </p:txBody>
      </p:sp>
      <p:sp>
        <p:nvSpPr>
          <p:cNvPr id="3" name="Turinio vietos rezervavimo ženklas 2"/>
          <p:cNvSpPr>
            <a:spLocks noGrp="1"/>
          </p:cNvSpPr>
          <p:nvPr>
            <p:ph sz="quarter" idx="1"/>
          </p:nvPr>
        </p:nvSpPr>
        <p:spPr/>
        <p:txBody>
          <a:bodyPr>
            <a:normAutofit fontScale="85000" lnSpcReduction="10000"/>
          </a:bodyPr>
          <a:lstStyle/>
          <a:p>
            <a:r>
              <a:rPr lang="lt-LT" dirty="0"/>
              <a:t>Atsirado bendradarbiavimas, komandinis </a:t>
            </a:r>
            <a:r>
              <a:rPr lang="lt-LT" dirty="0" smtClean="0"/>
              <a:t>darbas.</a:t>
            </a:r>
          </a:p>
          <a:p>
            <a:r>
              <a:rPr lang="lt-LT" dirty="0"/>
              <a:t>Mokykla tapo </a:t>
            </a:r>
            <a:r>
              <a:rPr lang="lt-LT" dirty="0" smtClean="0"/>
              <a:t>atviresnė, </a:t>
            </a:r>
            <a:r>
              <a:rPr lang="lt-LT" dirty="0"/>
              <a:t>aiškesnis bendravimas tarp mokytojų ir tėvų, bendradarbiavimas.</a:t>
            </a:r>
            <a:endParaRPr lang="lt-LT" dirty="0" smtClean="0"/>
          </a:p>
          <a:p>
            <a:r>
              <a:rPr lang="lt-LT" dirty="0" smtClean="0"/>
              <a:t>Rengiamos paskaitos tėvams, atvirų durų vakarai</a:t>
            </a:r>
            <a:r>
              <a:rPr lang="lt-LT" dirty="0"/>
              <a:t>. Kviečiami lektoriai į mokyklą, organizuojami mokymai tėvams.</a:t>
            </a:r>
            <a:endParaRPr lang="lt-LT" dirty="0" smtClean="0"/>
          </a:p>
          <a:p>
            <a:r>
              <a:rPr lang="lt-LT" dirty="0" smtClean="0"/>
              <a:t>Dalyvavome </a:t>
            </a:r>
            <a:r>
              <a:rPr lang="lt-LT" dirty="0"/>
              <a:t>į</a:t>
            </a:r>
            <a:r>
              <a:rPr lang="lt-LT" dirty="0" smtClean="0"/>
              <a:t>vairiose </a:t>
            </a:r>
            <a:r>
              <a:rPr lang="lt-LT" dirty="0"/>
              <a:t>paskaitose su specialistais</a:t>
            </a:r>
            <a:r>
              <a:rPr lang="lt-LT" dirty="0" smtClean="0"/>
              <a:t>, iš išorės </a:t>
            </a:r>
            <a:r>
              <a:rPr lang="lt-LT" dirty="0"/>
              <a:t>pakviestais psichologais, </a:t>
            </a:r>
            <a:r>
              <a:rPr lang="lt-LT" dirty="0" smtClean="0"/>
              <a:t>„Darniųjų namų“ specialistais.</a:t>
            </a:r>
          </a:p>
          <a:p>
            <a:r>
              <a:rPr lang="lt-LT" dirty="0"/>
              <a:t>Kelis </a:t>
            </a:r>
            <a:r>
              <a:rPr lang="lt-LT" dirty="0" smtClean="0"/>
              <a:t>seminare, kuris </a:t>
            </a:r>
            <a:r>
              <a:rPr lang="lt-LT" dirty="0"/>
              <a:t>vyko </a:t>
            </a:r>
            <a:r>
              <a:rPr lang="lt-LT" dirty="0" smtClean="0"/>
              <a:t>mokykloje, išmoktus </a:t>
            </a:r>
            <a:r>
              <a:rPr lang="lt-LT" dirty="0"/>
              <a:t>dalykus </a:t>
            </a:r>
            <a:r>
              <a:rPr lang="lt-LT" dirty="0" smtClean="0"/>
              <a:t>pritaikėme mokymuisi namie.</a:t>
            </a:r>
          </a:p>
          <a:p>
            <a:r>
              <a:rPr lang="lt-LT" dirty="0"/>
              <a:t>Seminarai tėvams ir mokytojams tikrai praturtina mus visus </a:t>
            </a:r>
            <a:r>
              <a:rPr lang="lt-LT" dirty="0" smtClean="0"/>
              <a:t>idėjomis, </a:t>
            </a:r>
            <a:r>
              <a:rPr lang="lt-LT" dirty="0"/>
              <a:t>kaip įvairiau skatinti vaikus </a:t>
            </a:r>
            <a:r>
              <a:rPr lang="lt-LT" dirty="0" smtClean="0"/>
              <a:t>mokytis.</a:t>
            </a:r>
          </a:p>
          <a:p>
            <a:r>
              <a:rPr lang="lt-LT" dirty="0"/>
              <a:t>Sūnus pradėjo geriau mokytis</a:t>
            </a:r>
            <a:r>
              <a:rPr lang="lt-LT" dirty="0" smtClean="0"/>
              <a:t>.</a:t>
            </a:r>
          </a:p>
          <a:p>
            <a:r>
              <a:rPr lang="fi-FI" dirty="0"/>
              <a:t>Mokykla tapo </a:t>
            </a:r>
            <a:r>
              <a:rPr lang="fi-FI" dirty="0" smtClean="0"/>
              <a:t>stipresn</a:t>
            </a:r>
            <a:r>
              <a:rPr lang="lt-LT" dirty="0" smtClean="0"/>
              <a:t>ė,</a:t>
            </a:r>
            <a:r>
              <a:rPr lang="fi-FI" dirty="0" smtClean="0"/>
              <a:t> </a:t>
            </a:r>
            <a:r>
              <a:rPr lang="fi-FI" dirty="0"/>
              <a:t>vaikai tapo </a:t>
            </a:r>
            <a:r>
              <a:rPr lang="fi-FI" dirty="0" smtClean="0"/>
              <a:t>atsakingesni</a:t>
            </a:r>
            <a:r>
              <a:rPr lang="lt-LT" dirty="0" smtClean="0"/>
              <a:t>.</a:t>
            </a:r>
          </a:p>
          <a:p>
            <a:r>
              <a:rPr lang="lt-LT" dirty="0" smtClean="0"/>
              <a:t>Įvyko </a:t>
            </a:r>
            <a:r>
              <a:rPr lang="lt-LT" dirty="0"/>
              <a:t>susitikimas su socialine pedagoge</a:t>
            </a:r>
            <a:r>
              <a:rPr lang="lt-LT" dirty="0" smtClean="0"/>
              <a:t>, vaikas </a:t>
            </a:r>
            <a:r>
              <a:rPr lang="lt-LT" dirty="0"/>
              <a:t>pradėjo lankyti socialinę grupelę</a:t>
            </a:r>
            <a:r>
              <a:rPr lang="lt-LT" dirty="0" smtClean="0"/>
              <a:t>. Dar būtų </a:t>
            </a:r>
            <a:r>
              <a:rPr lang="lt-LT" dirty="0"/>
              <a:t>naudinga gero specialisto pagalba ruošiant namų </a:t>
            </a:r>
            <a:r>
              <a:rPr lang="lt-LT" dirty="0" smtClean="0"/>
              <a:t>darbus. Rūpi klausimas, kaip tėvai </a:t>
            </a:r>
            <a:r>
              <a:rPr lang="lt-LT" dirty="0"/>
              <a:t>gali motyvuoti </a:t>
            </a:r>
            <a:r>
              <a:rPr lang="lt-LT" dirty="0" smtClean="0"/>
              <a:t>mokytis?</a:t>
            </a:r>
          </a:p>
          <a:p>
            <a:endParaRPr lang="lt-LT" dirty="0" smtClean="0"/>
          </a:p>
          <a:p>
            <a:endParaRPr lang="lt-LT" dirty="0" smtClean="0"/>
          </a:p>
        </p:txBody>
      </p:sp>
      <p:pic>
        <p:nvPicPr>
          <p:cNvPr id="4" name="Paveikslėlis 3"/>
          <p:cNvPicPr>
            <a:picLocks noChangeAspect="1"/>
          </p:cNvPicPr>
          <p:nvPr/>
        </p:nvPicPr>
        <p:blipFill>
          <a:blip r:embed="rId2"/>
          <a:stretch>
            <a:fillRect/>
          </a:stretch>
        </p:blipFill>
        <p:spPr>
          <a:xfrm>
            <a:off x="10580110" y="5628"/>
            <a:ext cx="1284143" cy="1284143"/>
          </a:xfrm>
          <a:prstGeom prst="rect">
            <a:avLst/>
          </a:prstGeom>
        </p:spPr>
      </p:pic>
    </p:spTree>
    <p:extLst>
      <p:ext uri="{BB962C8B-B14F-4D97-AF65-F5344CB8AC3E}">
        <p14:creationId xmlns:p14="http://schemas.microsoft.com/office/powerpoint/2010/main" val="2888024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Neigiami komentarai</a:t>
            </a:r>
            <a:endParaRPr lang="lt-LT" dirty="0"/>
          </a:p>
        </p:txBody>
      </p:sp>
      <p:sp>
        <p:nvSpPr>
          <p:cNvPr id="3" name="Turinio vietos rezervavimo ženklas 2"/>
          <p:cNvSpPr>
            <a:spLocks noGrp="1"/>
          </p:cNvSpPr>
          <p:nvPr>
            <p:ph sz="quarter" idx="1"/>
          </p:nvPr>
        </p:nvSpPr>
        <p:spPr/>
        <p:txBody>
          <a:bodyPr>
            <a:normAutofit lnSpcReduction="10000"/>
          </a:bodyPr>
          <a:lstStyle/>
          <a:p>
            <a:r>
              <a:rPr lang="lt-LT" dirty="0"/>
              <a:t>Nežinau, nesidomėjau, nedalyvavome.</a:t>
            </a:r>
          </a:p>
          <a:p>
            <a:r>
              <a:rPr lang="lt-LT" dirty="0" smtClean="0"/>
              <a:t>Nepastebėjau jokių pokyčių.</a:t>
            </a:r>
          </a:p>
          <a:p>
            <a:r>
              <a:rPr lang="lt-LT" dirty="0"/>
              <a:t>Laiku gaunu </a:t>
            </a:r>
            <a:r>
              <a:rPr lang="lt-LT" dirty="0" smtClean="0"/>
              <a:t>pastabas apie savo </a:t>
            </a:r>
            <a:r>
              <a:rPr lang="lt-LT" dirty="0"/>
              <a:t>vaiko </a:t>
            </a:r>
            <a:r>
              <a:rPr lang="lt-LT" dirty="0" smtClean="0"/>
              <a:t>elgesį, </a:t>
            </a:r>
            <a:r>
              <a:rPr lang="lt-LT" dirty="0"/>
              <a:t>bet negaunu jokio patarimo, kaip paskatinti, sudominti vaiką mokytis, nes yra </a:t>
            </a:r>
            <a:r>
              <a:rPr lang="lt-LT" dirty="0" smtClean="0"/>
              <a:t>mokytojų kaita, </a:t>
            </a:r>
            <a:r>
              <a:rPr lang="lt-LT" dirty="0"/>
              <a:t>ypač gaila, kai tai </a:t>
            </a:r>
            <a:r>
              <a:rPr lang="lt-LT" dirty="0" smtClean="0"/>
              <a:t>atsispindi </a:t>
            </a:r>
            <a:r>
              <a:rPr lang="lt-LT" dirty="0"/>
              <a:t>vaiko </a:t>
            </a:r>
            <a:r>
              <a:rPr lang="lt-LT" dirty="0" smtClean="0"/>
              <a:t>rezultatuose.</a:t>
            </a:r>
          </a:p>
          <a:p>
            <a:r>
              <a:rPr lang="lt-LT" dirty="0"/>
              <a:t>Man pokytis būtų, jei klasėje būtų gerai išdėstomas dalykas ir </a:t>
            </a:r>
            <a:r>
              <a:rPr lang="lt-LT" dirty="0" smtClean="0"/>
              <a:t>nereikėtų mokyti </a:t>
            </a:r>
            <a:r>
              <a:rPr lang="lt-LT" dirty="0"/>
              <a:t>namie ir </a:t>
            </a:r>
            <a:r>
              <a:rPr lang="lt-LT" dirty="0" smtClean="0"/>
              <a:t>aiškinti tai</a:t>
            </a:r>
            <a:r>
              <a:rPr lang="lt-LT" dirty="0"/>
              <a:t>, ko turėjo </a:t>
            </a:r>
            <a:r>
              <a:rPr lang="lt-LT" dirty="0" smtClean="0"/>
              <a:t>išmokti mokykloje. Vaikui </a:t>
            </a:r>
            <a:r>
              <a:rPr lang="lt-LT" dirty="0"/>
              <a:t>dažnai padedu </a:t>
            </a:r>
            <a:r>
              <a:rPr lang="lt-LT" dirty="0" smtClean="0"/>
              <a:t>mokytis</a:t>
            </a:r>
            <a:r>
              <a:rPr lang="lt-LT" dirty="0"/>
              <a:t>, tad nesuprantu, ko moko mokykloje kai kurių dalykų pamokose</a:t>
            </a:r>
            <a:r>
              <a:rPr lang="lt-LT" dirty="0" smtClean="0"/>
              <a:t>.</a:t>
            </a:r>
          </a:p>
          <a:p>
            <a:r>
              <a:rPr lang="lt-LT" dirty="0"/>
              <a:t>Jokie. Prieš keletą metų mokykla privertė įsigyti brangią mokymosi knygą ,,</a:t>
            </a:r>
            <a:r>
              <a:rPr lang="lt-LT" dirty="0" err="1"/>
              <a:t>Lions</a:t>
            </a:r>
            <a:r>
              <a:rPr lang="lt-LT" dirty="0"/>
              <a:t> </a:t>
            </a:r>
            <a:r>
              <a:rPr lang="lt-LT" dirty="0" err="1" smtClean="0"/>
              <a:t>quest</a:t>
            </a:r>
            <a:r>
              <a:rPr lang="lt-LT" dirty="0" smtClean="0"/>
              <a:t>“. </a:t>
            </a:r>
            <a:r>
              <a:rPr lang="lt-LT" dirty="0"/>
              <a:t>Knyga mėtosi nepaliesta, jokių gairių ar metodikų (patarimų) iš mokyklos dėl šios literatūros nebuvo. M</a:t>
            </a:r>
            <a:r>
              <a:rPr lang="lt-LT" dirty="0" smtClean="0"/>
              <a:t>okyklos susirinkime </a:t>
            </a:r>
            <a:r>
              <a:rPr lang="lt-LT" dirty="0"/>
              <a:t>šią problemą iškėliau, rezultatas - nieko (nulis).</a:t>
            </a:r>
            <a:endParaRPr lang="lt-LT" dirty="0" smtClean="0"/>
          </a:p>
          <a:p>
            <a:endParaRPr lang="lt-LT" dirty="0"/>
          </a:p>
        </p:txBody>
      </p:sp>
      <p:pic>
        <p:nvPicPr>
          <p:cNvPr id="4" name="Paveikslėlis 3"/>
          <p:cNvPicPr>
            <a:picLocks noChangeAspect="1"/>
          </p:cNvPicPr>
          <p:nvPr/>
        </p:nvPicPr>
        <p:blipFill>
          <a:blip r:embed="rId2"/>
          <a:stretch>
            <a:fillRect/>
          </a:stretch>
        </p:blipFill>
        <p:spPr>
          <a:xfrm>
            <a:off x="10293927" y="152400"/>
            <a:ext cx="1288473" cy="1288473"/>
          </a:xfrm>
          <a:prstGeom prst="rect">
            <a:avLst/>
          </a:prstGeom>
        </p:spPr>
      </p:pic>
    </p:spTree>
    <p:extLst>
      <p:ext uri="{BB962C8B-B14F-4D97-AF65-F5344CB8AC3E}">
        <p14:creationId xmlns:p14="http://schemas.microsoft.com/office/powerpoint/2010/main" val="4000777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Ar turite kokių nors konkrečių nusiskundimų ar neigiamų pastebėjimų apie gimnazijos veiklą?</a:t>
            </a:r>
          </a:p>
        </p:txBody>
      </p:sp>
      <p:pic>
        <p:nvPicPr>
          <p:cNvPr id="4" name="Turinio vietos rezervavimo ženklas 3"/>
          <p:cNvPicPr>
            <a:picLocks noGrp="1" noChangeAspect="1"/>
          </p:cNvPicPr>
          <p:nvPr>
            <p:ph sz="quarter" idx="1"/>
          </p:nvPr>
        </p:nvPicPr>
        <p:blipFill rotWithShape="1">
          <a:blip r:embed="rId2"/>
          <a:srcRect l="243" t="3105" r="-243" b="5190"/>
          <a:stretch/>
        </p:blipFill>
        <p:spPr>
          <a:xfrm>
            <a:off x="1565564" y="1143000"/>
            <a:ext cx="7980217" cy="5488623"/>
          </a:xfrm>
          <a:prstGeom prst="rect">
            <a:avLst/>
          </a:prstGeom>
        </p:spPr>
      </p:pic>
    </p:spTree>
    <p:extLst>
      <p:ext uri="{BB962C8B-B14F-4D97-AF65-F5344CB8AC3E}">
        <p14:creationId xmlns:p14="http://schemas.microsoft.com/office/powerpoint/2010/main" val="3605333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graphicFrame>
        <p:nvGraphicFramePr>
          <p:cNvPr id="8" name="Diagrama 7"/>
          <p:cNvGraphicFramePr/>
          <p:nvPr>
            <p:extLst>
              <p:ext uri="{D42A27DB-BD31-4B8C-83A1-F6EECF244321}">
                <p14:modId xmlns:p14="http://schemas.microsoft.com/office/powerpoint/2010/main" val="658621246"/>
              </p:ext>
            </p:extLst>
          </p:nvPr>
        </p:nvGraphicFramePr>
        <p:xfrm>
          <a:off x="4996873" y="1143000"/>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aveikslėlis 2"/>
          <p:cNvPicPr>
            <a:picLocks noChangeAspect="1"/>
          </p:cNvPicPr>
          <p:nvPr/>
        </p:nvPicPr>
        <p:blipFill rotWithShape="1">
          <a:blip r:embed="rId3" cstate="print">
            <a:extLst>
              <a:ext uri="{28A0092B-C50C-407E-A947-70E740481C1C}">
                <a14:useLocalDpi xmlns:a14="http://schemas.microsoft.com/office/drawing/2010/main" val="0"/>
              </a:ext>
            </a:extLst>
          </a:blip>
          <a:srcRect r="38498" b="6604"/>
          <a:stretch/>
        </p:blipFill>
        <p:spPr>
          <a:xfrm>
            <a:off x="143742" y="201769"/>
            <a:ext cx="6450241" cy="6405093"/>
          </a:xfrm>
          <a:prstGeom prst="rect">
            <a:avLst/>
          </a:prstGeom>
        </p:spPr>
      </p:pic>
      <p:sp>
        <p:nvSpPr>
          <p:cNvPr id="5" name="Turinio vietos rezervavimo ženklas 4"/>
          <p:cNvSpPr>
            <a:spLocks noGrp="1"/>
          </p:cNvSpPr>
          <p:nvPr>
            <p:ph sz="quarter" idx="1"/>
          </p:nvPr>
        </p:nvSpPr>
        <p:spPr>
          <a:xfrm>
            <a:off x="609600" y="1219200"/>
            <a:ext cx="6538175" cy="4937760"/>
          </a:xfrm>
        </p:spPr>
        <p:txBody>
          <a:bodyPr/>
          <a:lstStyle/>
          <a:p>
            <a:endParaRPr lang="lt-LT" dirty="0"/>
          </a:p>
        </p:txBody>
      </p:sp>
    </p:spTree>
    <p:extLst>
      <p:ext uri="{BB962C8B-B14F-4D97-AF65-F5344CB8AC3E}">
        <p14:creationId xmlns:p14="http://schemas.microsoft.com/office/powerpoint/2010/main" val="3902082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399"/>
            <a:ext cx="10972800" cy="1399309"/>
          </a:xfrm>
        </p:spPr>
        <p:txBody>
          <a:bodyPr>
            <a:normAutofit fontScale="90000"/>
          </a:bodyPr>
          <a:lstStyle/>
          <a:p>
            <a:r>
              <a:rPr lang="lt-LT" dirty="0"/>
              <a:t>Ar turite kuo nors ypatingai pasidžiaugti? Kam nors padėkoti? Išsakyti savo teigiamus pastebėjimus administracijos atstovams ar konkrečiam mokytojui?</a:t>
            </a:r>
          </a:p>
        </p:txBody>
      </p:sp>
      <p:pic>
        <p:nvPicPr>
          <p:cNvPr id="4" name="Turinio vietos rezervavimo ženklas 3"/>
          <p:cNvPicPr>
            <a:picLocks noGrp="1" noChangeAspect="1"/>
          </p:cNvPicPr>
          <p:nvPr>
            <p:ph sz="quarter" idx="1"/>
          </p:nvPr>
        </p:nvPicPr>
        <p:blipFill>
          <a:blip r:embed="rId2"/>
          <a:stretch>
            <a:fillRect/>
          </a:stretch>
        </p:blipFill>
        <p:spPr>
          <a:xfrm>
            <a:off x="1167857" y="1594136"/>
            <a:ext cx="8655015" cy="4862082"/>
          </a:xfrm>
          <a:prstGeom prst="rect">
            <a:avLst/>
          </a:prstGeom>
        </p:spPr>
      </p:pic>
    </p:spTree>
    <p:extLst>
      <p:ext uri="{BB962C8B-B14F-4D97-AF65-F5344CB8AC3E}">
        <p14:creationId xmlns:p14="http://schemas.microsoft.com/office/powerpoint/2010/main" val="2038876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dirty="0"/>
          </a:p>
        </p:txBody>
      </p:sp>
      <p:sp>
        <p:nvSpPr>
          <p:cNvPr id="3" name="Turinio vietos rezervavimo ženklas 2"/>
          <p:cNvSpPr>
            <a:spLocks noGrp="1"/>
          </p:cNvSpPr>
          <p:nvPr>
            <p:ph sz="quarter" idx="1"/>
          </p:nvPr>
        </p:nvSpPr>
        <p:spPr>
          <a:xfrm>
            <a:off x="609600" y="152399"/>
            <a:ext cx="10972800" cy="6470073"/>
          </a:xfrm>
        </p:spPr>
        <p:txBody>
          <a:bodyPr>
            <a:normAutofit fontScale="92500" lnSpcReduction="10000"/>
          </a:bodyPr>
          <a:lstStyle/>
          <a:p>
            <a:r>
              <a:rPr lang="lt-LT" dirty="0" smtClean="0"/>
              <a:t>Ačiū visai pedagogų bendruomenei už darbą su vaikais! </a:t>
            </a:r>
          </a:p>
          <a:p>
            <a:r>
              <a:rPr lang="lt-LT" dirty="0" smtClean="0"/>
              <a:t>Dėkinga visiems specialistams, dirbantiems mokykloje.</a:t>
            </a:r>
          </a:p>
          <a:p>
            <a:r>
              <a:rPr lang="lt-LT" dirty="0" smtClean="0"/>
              <a:t>Administracija ir mokytojai atsižvelgia į tėvų prašymus, reaguoja į pastabas, sprendžia iškilusias problemas.</a:t>
            </a:r>
          </a:p>
          <a:p>
            <a:r>
              <a:rPr lang="lt-LT" dirty="0" smtClean="0"/>
              <a:t>Aš labai džiaugiuosi, kad mokykloje vaikai suskirstyti į grupes pagal gebėjimus. Bent jau gerai besimokantiems vaikams tai labai naudinga.  Ačiū administracijai už šį metodą mūsų mokykloje. </a:t>
            </a:r>
          </a:p>
          <a:p>
            <a:r>
              <a:rPr lang="lt-LT" dirty="0" smtClean="0"/>
              <a:t>Dėkojame klasės vadovei už rūpestį, už puikų darbą.</a:t>
            </a:r>
          </a:p>
          <a:p>
            <a:r>
              <a:rPr lang="lt-LT" dirty="0" smtClean="0"/>
              <a:t>Džiaugiuosi šiltu pedagogu kolektyvu, smagu, kad į mano vaiką žiūrima kaip į pilnavertį žmogų, vertinant vaiko nuomonę. Mokykla visada priima pasiūlymus, visada pasiruošusi padėti ir dirbti kartu. Sunku išskirti viena mokytoją, galiu pasidžiaugti begaliniu mokytoju atsidavimu darbui ir mūsų vaikų ateičiai. Labai ačiū!</a:t>
            </a:r>
          </a:p>
          <a:p>
            <a:r>
              <a:rPr lang="lt-LT" dirty="0" smtClean="0"/>
              <a:t>Labai džiaugiuosi, kad mokykloje organizuojami asmeniniai susitikimai su mokytojais.</a:t>
            </a:r>
          </a:p>
          <a:p>
            <a:r>
              <a:rPr lang="lt-LT" dirty="0"/>
              <a:t>Padėka mokytojams už toleranciją su vaikais, už įdomius projektus bei </a:t>
            </a:r>
            <a:r>
              <a:rPr lang="lt-LT" dirty="0" smtClean="0"/>
              <a:t>išvykas.</a:t>
            </a:r>
          </a:p>
          <a:p>
            <a:r>
              <a:rPr lang="lt-LT" dirty="0"/>
              <a:t>Mums visiems yra pavyzdys mūsų mokyklos Direktorė. Kaip ji taktiškai ir profesionaliai gali atlikti savo darbą, net esant neigiamoms aplinkybėms.</a:t>
            </a:r>
          </a:p>
          <a:p>
            <a:endParaRPr lang="lt-LT" dirty="0"/>
          </a:p>
        </p:txBody>
      </p:sp>
    </p:spTree>
    <p:extLst>
      <p:ext uri="{BB962C8B-B14F-4D97-AF65-F5344CB8AC3E}">
        <p14:creationId xmlns:p14="http://schemas.microsoft.com/office/powerpoint/2010/main" val="2449759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Mokytojams perduodamos asmeninės padėkos</a:t>
            </a:r>
            <a:endParaRPr lang="lt-LT" dirty="0"/>
          </a:p>
        </p:txBody>
      </p:sp>
      <p:pic>
        <p:nvPicPr>
          <p:cNvPr id="4" name="Turinio vietos rezervavimo ženklas 3"/>
          <p:cNvPicPr>
            <a:picLocks noGrp="1" noChangeAspect="1"/>
          </p:cNvPicPr>
          <p:nvPr>
            <p:ph sz="quarter" idx="1"/>
          </p:nvPr>
        </p:nvPicPr>
        <p:blipFill>
          <a:blip r:embed="rId2"/>
          <a:stretch>
            <a:fillRect/>
          </a:stretch>
        </p:blipFill>
        <p:spPr>
          <a:xfrm>
            <a:off x="2400547" y="1219200"/>
            <a:ext cx="7390905" cy="4937125"/>
          </a:xfrm>
          <a:prstGeom prst="rect">
            <a:avLst/>
          </a:prstGeom>
        </p:spPr>
      </p:pic>
    </p:spTree>
    <p:extLst>
      <p:ext uri="{BB962C8B-B14F-4D97-AF65-F5344CB8AC3E}">
        <p14:creationId xmlns:p14="http://schemas.microsoft.com/office/powerpoint/2010/main" val="7470661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Tėvų anketos duomenų palyginimas </a:t>
            </a:r>
            <a:endParaRPr lang="lt-LT" dirty="0"/>
          </a:p>
        </p:txBody>
      </p:sp>
      <p:graphicFrame>
        <p:nvGraphicFramePr>
          <p:cNvPr id="4" name="Turinio vietos rezervavimo ženklas 3"/>
          <p:cNvGraphicFramePr>
            <a:graphicFrameLocks noGrp="1"/>
          </p:cNvGraphicFramePr>
          <p:nvPr>
            <p:ph sz="quarter" idx="1"/>
            <p:extLst>
              <p:ext uri="{D42A27DB-BD31-4B8C-83A1-F6EECF244321}">
                <p14:modId xmlns:p14="http://schemas.microsoft.com/office/powerpoint/2010/main" val="3197481485"/>
              </p:ext>
            </p:extLst>
          </p:nvPr>
        </p:nvGraphicFramePr>
        <p:xfrm>
          <a:off x="609600" y="1219200"/>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543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pic>
        <p:nvPicPr>
          <p:cNvPr id="4" name="Turinio vietos rezervavimo ženklas 3"/>
          <p:cNvPicPr>
            <a:picLocks noGrp="1" noChangeAspect="1"/>
          </p:cNvPicPr>
          <p:nvPr>
            <p:ph sz="quarter" idx="1"/>
          </p:nvPr>
        </p:nvPicPr>
        <p:blipFill>
          <a:blip r:embed="rId2"/>
          <a:stretch>
            <a:fillRect/>
          </a:stretch>
        </p:blipFill>
        <p:spPr>
          <a:xfrm>
            <a:off x="609599" y="41923"/>
            <a:ext cx="11152909" cy="7175795"/>
          </a:xfrm>
          <a:prstGeom prst="rect">
            <a:avLst/>
          </a:prstGeom>
        </p:spPr>
      </p:pic>
    </p:spTree>
    <p:extLst>
      <p:ext uri="{BB962C8B-B14F-4D97-AF65-F5344CB8AC3E}">
        <p14:creationId xmlns:p14="http://schemas.microsoft.com/office/powerpoint/2010/main" val="230233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09600" y="152399"/>
            <a:ext cx="3796145" cy="3823855"/>
          </a:xfrm>
        </p:spPr>
        <p:txBody>
          <a:bodyPr>
            <a:normAutofit/>
          </a:bodyPr>
          <a:lstStyle/>
          <a:p>
            <a:r>
              <a:rPr lang="lt-LT" dirty="0" smtClean="0"/>
              <a:t>Mokinių pasiskirstymas klasėmis</a:t>
            </a:r>
            <a:endParaRPr lang="lt-LT" dirty="0"/>
          </a:p>
        </p:txBody>
      </p:sp>
      <p:pic>
        <p:nvPicPr>
          <p:cNvPr id="4" name="Paveikslėlis 3"/>
          <p:cNvPicPr>
            <a:picLocks noChangeAspect="1"/>
          </p:cNvPicPr>
          <p:nvPr/>
        </p:nvPicPr>
        <p:blipFill rotWithShape="1">
          <a:blip r:embed="rId2"/>
          <a:srcRect t="3567"/>
          <a:stretch/>
        </p:blipFill>
        <p:spPr>
          <a:xfrm>
            <a:off x="6945675" y="235974"/>
            <a:ext cx="4307343" cy="6380123"/>
          </a:xfrm>
          <a:prstGeom prst="rect">
            <a:avLst/>
          </a:prstGeom>
        </p:spPr>
      </p:pic>
    </p:spTree>
    <p:extLst>
      <p:ext uri="{BB962C8B-B14F-4D97-AF65-F5344CB8AC3E}">
        <p14:creationId xmlns:p14="http://schemas.microsoft.com/office/powerpoint/2010/main" val="3547381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2016-2018 m. pokytis</a:t>
            </a:r>
            <a:endParaRPr lang="lt-LT" dirty="0"/>
          </a:p>
        </p:txBody>
      </p:sp>
      <p:sp>
        <p:nvSpPr>
          <p:cNvPr id="3" name="Turinio vietos rezervavimo ženklas 2"/>
          <p:cNvSpPr>
            <a:spLocks noGrp="1"/>
          </p:cNvSpPr>
          <p:nvPr>
            <p:ph sz="quarter" idx="1"/>
          </p:nvPr>
        </p:nvSpPr>
        <p:spPr/>
        <p:txBody>
          <a:bodyPr/>
          <a:lstStyle/>
          <a:p>
            <a:endParaRPr lang="lt-LT" dirty="0"/>
          </a:p>
        </p:txBody>
      </p:sp>
      <p:graphicFrame>
        <p:nvGraphicFramePr>
          <p:cNvPr id="4" name="Diagrama 3"/>
          <p:cNvGraphicFramePr/>
          <p:nvPr>
            <p:extLst>
              <p:ext uri="{D42A27DB-BD31-4B8C-83A1-F6EECF244321}">
                <p14:modId xmlns:p14="http://schemas.microsoft.com/office/powerpoint/2010/main" val="1676718502"/>
              </p:ext>
            </p:extLst>
          </p:nvPr>
        </p:nvGraphicFramePr>
        <p:xfrm>
          <a:off x="3422072" y="1316182"/>
          <a:ext cx="7093527" cy="4608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80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t>Šiuo metu mokytojai pildo anketą, pateiktą </a:t>
            </a:r>
            <a:r>
              <a:rPr lang="lt-LT" dirty="0" err="1" smtClean="0"/>
              <a:t>Tamo</a:t>
            </a:r>
            <a:r>
              <a:rPr lang="lt-LT" dirty="0" smtClean="0"/>
              <a:t> dienyne</a:t>
            </a:r>
            <a:endParaRPr lang="lt-LT" dirty="0"/>
          </a:p>
        </p:txBody>
      </p:sp>
      <p:sp>
        <p:nvSpPr>
          <p:cNvPr id="3" name="Turinio vietos rezervavimo ženklas 2"/>
          <p:cNvSpPr>
            <a:spLocks noGrp="1"/>
          </p:cNvSpPr>
          <p:nvPr>
            <p:ph sz="quarter" idx="1"/>
          </p:nvPr>
        </p:nvSpPr>
        <p:spPr/>
        <p:txBody>
          <a:bodyPr/>
          <a:lstStyle/>
          <a:p>
            <a:r>
              <a:rPr lang="lt-LT" dirty="0" smtClean="0"/>
              <a:t>Šie duomenys reikalingi pateikiant NMVA duomenis iki </a:t>
            </a:r>
            <a:r>
              <a:rPr lang="lt-LT" dirty="0" err="1" smtClean="0"/>
              <a:t>šv.</a:t>
            </a:r>
            <a:r>
              <a:rPr lang="lt-LT" dirty="0" smtClean="0"/>
              <a:t> Kalėdų. Reikia pamatuoti pokyčius, ataskaitas pateikti aprašomuoju būdu, ne skaičiukais, todėl dauguma klausimų yra atviri, formuluotės tokios pačios kaip ir pernai metais.</a:t>
            </a:r>
          </a:p>
          <a:p>
            <a:endParaRPr lang="lt-LT" dirty="0"/>
          </a:p>
          <a:p>
            <a:endParaRPr lang="lt-LT" dirty="0" smtClean="0"/>
          </a:p>
          <a:p>
            <a:r>
              <a:rPr lang="lt-LT" dirty="0" smtClean="0"/>
              <a:t>Labai prašome užpildyti!</a:t>
            </a:r>
            <a:endParaRPr lang="lt-LT" dirty="0"/>
          </a:p>
        </p:txBody>
      </p:sp>
      <p:pic>
        <p:nvPicPr>
          <p:cNvPr id="5" name="Paveikslėlis 4"/>
          <p:cNvPicPr>
            <a:picLocks noChangeAspect="1"/>
          </p:cNvPicPr>
          <p:nvPr/>
        </p:nvPicPr>
        <p:blipFill>
          <a:blip r:embed="rId2"/>
          <a:stretch>
            <a:fillRect/>
          </a:stretch>
        </p:blipFill>
        <p:spPr>
          <a:xfrm>
            <a:off x="6427630" y="2640169"/>
            <a:ext cx="4558049" cy="4558049"/>
          </a:xfrm>
          <a:prstGeom prst="rect">
            <a:avLst/>
          </a:prstGeom>
        </p:spPr>
      </p:pic>
    </p:spTree>
    <p:extLst>
      <p:ext uri="{BB962C8B-B14F-4D97-AF65-F5344CB8AC3E}">
        <p14:creationId xmlns:p14="http://schemas.microsoft.com/office/powerpoint/2010/main" val="834288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Išvados, pastebėjimai (1)</a:t>
            </a:r>
            <a:endParaRPr lang="lt-LT" dirty="0"/>
          </a:p>
        </p:txBody>
      </p:sp>
      <p:sp>
        <p:nvSpPr>
          <p:cNvPr id="3" name="Turinio vietos rezervavimo ženklas 2"/>
          <p:cNvSpPr>
            <a:spLocks noGrp="1"/>
          </p:cNvSpPr>
          <p:nvPr>
            <p:ph sz="quarter" idx="1"/>
          </p:nvPr>
        </p:nvSpPr>
        <p:spPr>
          <a:xfrm>
            <a:off x="609600" y="1219200"/>
            <a:ext cx="10972800" cy="5452056"/>
          </a:xfrm>
        </p:spPr>
        <p:txBody>
          <a:bodyPr>
            <a:normAutofit fontScale="85000" lnSpcReduction="20000"/>
          </a:bodyPr>
          <a:lstStyle/>
          <a:p>
            <a:r>
              <a:rPr lang="lt-LT" dirty="0" smtClean="0"/>
              <a:t>Mokiniai teigia, kad jiems svarbu mokytis (3,6), kad gimnazijoje yra skatinami bendradarbiauti (3,3), jiems apskritai patinka pamokos (mokytis), integruotos pamokos (3,0), gimnazijoje organizuojama socialinė ir visuomeninė veikla, išvykos (2,9). Dauguma atsakiusiųjų nieko nekeistų, juos tenkina esama tvarka. Tačiau mokiniai į mokyklą eina be džiaugsmo (2,4), norėtų dažniau drauge su mokytoju planuoti savo tikslus ir numatyti žingsnius jiems įgyvendinti (2,6), norėtų dažniau aptarti mokymosi sėkmes (2,7). </a:t>
            </a:r>
          </a:p>
          <a:p>
            <a:r>
              <a:rPr lang="lt-LT" dirty="0" smtClean="0"/>
              <a:t>Labiausiai motyvuoti mokytis 5 ir 7 kl. mokiniai. Mažiausiai svarbos mokslui teikia </a:t>
            </a:r>
          </a:p>
          <a:p>
            <a:pPr marL="0" indent="0">
              <a:buNone/>
            </a:pPr>
            <a:r>
              <a:rPr lang="lt-LT" dirty="0" smtClean="0"/>
              <a:t>10 kl. ir 12 kl. mokiniai.</a:t>
            </a:r>
          </a:p>
          <a:p>
            <a:r>
              <a:rPr lang="lt-LT" dirty="0" smtClean="0"/>
              <a:t>Mokiniams įdomiausios pamokos yra anglų k., matematika, kūno kultūra ir lietuvių kalba bei literatūra. </a:t>
            </a:r>
          </a:p>
          <a:p>
            <a:r>
              <a:rPr lang="lt-LT" dirty="0" smtClean="0"/>
              <a:t>Lygindami 2016, 2017 ir 2018 m. duomenis, pastebime teigiamą pokytį – rodikliai padidėjo 0,1. </a:t>
            </a:r>
          </a:p>
          <a:p>
            <a:pPr marL="0" indent="0">
              <a:buNone/>
            </a:pPr>
            <a:r>
              <a:rPr lang="lt-LT" u="sng" dirty="0" smtClean="0"/>
              <a:t>Grėsmės! </a:t>
            </a:r>
          </a:p>
          <a:p>
            <a:r>
              <a:rPr lang="lt-LT" dirty="0" smtClean="0"/>
              <a:t>Mokinių įsivertinimas žemiau vertinamas ir mokinių, ir mokytojų nuomone.</a:t>
            </a:r>
          </a:p>
          <a:p>
            <a:r>
              <a:rPr lang="lt-LT" dirty="0" smtClean="0"/>
              <a:t>Menka neformaliojo švietimo (būrelių) pasiūla. Kodėl?</a:t>
            </a:r>
          </a:p>
          <a:p>
            <a:r>
              <a:rPr lang="lt-LT" dirty="0" smtClean="0"/>
              <a:t>Valgyklos situacija.</a:t>
            </a:r>
            <a:endParaRPr lang="lt-LT" dirty="0"/>
          </a:p>
        </p:txBody>
      </p:sp>
    </p:spTree>
    <p:extLst>
      <p:ext uri="{BB962C8B-B14F-4D97-AF65-F5344CB8AC3E}">
        <p14:creationId xmlns:p14="http://schemas.microsoft.com/office/powerpoint/2010/main" val="2808395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Išvados, pastebėjimai </a:t>
            </a:r>
            <a:r>
              <a:rPr lang="lt-LT" dirty="0" smtClean="0"/>
              <a:t>(2)</a:t>
            </a:r>
            <a:endParaRPr lang="lt-LT" dirty="0"/>
          </a:p>
        </p:txBody>
      </p:sp>
      <p:sp>
        <p:nvSpPr>
          <p:cNvPr id="3" name="Turinio vietos rezervavimo ženklas 2"/>
          <p:cNvSpPr>
            <a:spLocks noGrp="1"/>
          </p:cNvSpPr>
          <p:nvPr>
            <p:ph sz="quarter" idx="1"/>
          </p:nvPr>
        </p:nvSpPr>
        <p:spPr/>
        <p:txBody>
          <a:bodyPr>
            <a:normAutofit fontScale="85000" lnSpcReduction="10000"/>
          </a:bodyPr>
          <a:lstStyle/>
          <a:p>
            <a:r>
              <a:rPr lang="lt-LT" dirty="0" smtClean="0"/>
              <a:t>57 proc. apklaustųjų tėvų rūpi ir yra įdomus mokyklos gyvenimas.</a:t>
            </a:r>
          </a:p>
          <a:p>
            <a:r>
              <a:rPr lang="lt-LT" dirty="0" smtClean="0"/>
              <a:t>Dažniausiai tėvai (90 proc.) vaiko pažangą aptaria su klasės vadovu, tačiau mielai lankosi atvirų durų vakaruose ir susitinka su dalykininkais. </a:t>
            </a:r>
          </a:p>
          <a:p>
            <a:r>
              <a:rPr lang="lt-LT" dirty="0" smtClean="0"/>
              <a:t>Viena iš aukščiausiai vertinamų sričių – bendradarbiavimas su mokytojais (3,3), tėvai pasitiki gimnazijos pedagogais, laiko juos puikiais savo dalyko specialistais bei nuostabiais žmonėmis. </a:t>
            </a:r>
          </a:p>
          <a:p>
            <a:r>
              <a:rPr lang="lt-LT" dirty="0" smtClean="0"/>
              <a:t>Tėvai teigia, kad gimnazija išklauso jų nuomonę ir atsižvelgia pagal galimybes (3,4)</a:t>
            </a:r>
          </a:p>
          <a:p>
            <a:r>
              <a:rPr lang="lt-LT" dirty="0" smtClean="0"/>
              <a:t>Tėvai kritiškai vertina dalykų mokymąsi užsienio kalbomis, norėtų daugiau dėmesio gimtajai kalbai. </a:t>
            </a:r>
          </a:p>
          <a:p>
            <a:r>
              <a:rPr lang="lt-LT" dirty="0"/>
              <a:t>Lygindami </a:t>
            </a:r>
            <a:r>
              <a:rPr lang="lt-LT" dirty="0" smtClean="0"/>
              <a:t>2017 </a:t>
            </a:r>
            <a:r>
              <a:rPr lang="lt-LT" dirty="0"/>
              <a:t>ir 2018 m. duomenis, pastebime teigiamą pokytį – rodikliai padidėjo </a:t>
            </a:r>
            <a:r>
              <a:rPr lang="lt-LT" dirty="0" smtClean="0"/>
              <a:t>0,2.</a:t>
            </a:r>
          </a:p>
          <a:p>
            <a:pPr marL="0" indent="0">
              <a:buNone/>
            </a:pPr>
            <a:r>
              <a:rPr lang="lt-LT" u="sng" dirty="0" smtClean="0"/>
              <a:t>Grėsmės!</a:t>
            </a:r>
          </a:p>
          <a:p>
            <a:pPr marL="0" indent="0">
              <a:buNone/>
            </a:pPr>
            <a:r>
              <a:rPr lang="lt-LT" dirty="0" smtClean="0"/>
              <a:t>Sunku apklausti tėvus, sudėtinga gauti grįžtamąjį ryšį.</a:t>
            </a:r>
          </a:p>
          <a:p>
            <a:pPr marL="0" indent="0">
              <a:buNone/>
            </a:pPr>
            <a:r>
              <a:rPr lang="lt-LT" dirty="0" smtClean="0"/>
              <a:t>Pasitaiko pavienių atvejų, kai išsakoma neigiama nuomonė mokytojams, administracijai, bendrai tvarkai. </a:t>
            </a:r>
          </a:p>
          <a:p>
            <a:pPr marL="0" indent="0">
              <a:buNone/>
            </a:pPr>
            <a:endParaRPr lang="lt-LT" u="sng" dirty="0" smtClean="0"/>
          </a:p>
          <a:p>
            <a:endParaRPr lang="lt-LT" dirty="0"/>
          </a:p>
        </p:txBody>
      </p:sp>
    </p:spTree>
    <p:extLst>
      <p:ext uri="{BB962C8B-B14F-4D97-AF65-F5344CB8AC3E}">
        <p14:creationId xmlns:p14="http://schemas.microsoft.com/office/powerpoint/2010/main" val="2186813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606862" y="152400"/>
            <a:ext cx="4975538" cy="990600"/>
          </a:xfrm>
        </p:spPr>
        <p:txBody>
          <a:bodyPr/>
          <a:lstStyle/>
          <a:p>
            <a:r>
              <a:rPr lang="lt-LT" dirty="0" smtClean="0"/>
              <a:t>Palinkėjimas</a:t>
            </a:r>
            <a:endParaRPr lang="lt-LT" dirty="0"/>
          </a:p>
        </p:txBody>
      </p:sp>
      <p:pic>
        <p:nvPicPr>
          <p:cNvPr id="4" name="Turinio vietos rezervavimo ženklas 3"/>
          <p:cNvPicPr>
            <a:picLocks noGrp="1" noChangeAspect="1"/>
          </p:cNvPicPr>
          <p:nvPr>
            <p:ph sz="quarter" idx="1"/>
          </p:nvPr>
        </p:nvPicPr>
        <p:blipFill rotWithShape="1">
          <a:blip r:embed="rId2"/>
          <a:srcRect b="3717"/>
          <a:stretch/>
        </p:blipFill>
        <p:spPr>
          <a:xfrm>
            <a:off x="161365" y="152400"/>
            <a:ext cx="5981858" cy="6364310"/>
          </a:xfrm>
          <a:prstGeom prst="rect">
            <a:avLst/>
          </a:prstGeom>
        </p:spPr>
      </p:pic>
      <p:sp>
        <p:nvSpPr>
          <p:cNvPr id="5" name="TextBox 4"/>
          <p:cNvSpPr txBox="1"/>
          <p:nvPr/>
        </p:nvSpPr>
        <p:spPr>
          <a:xfrm>
            <a:off x="6179712" y="1300766"/>
            <a:ext cx="5829837" cy="2431435"/>
          </a:xfrm>
          <a:prstGeom prst="rect">
            <a:avLst/>
          </a:prstGeom>
          <a:noFill/>
        </p:spPr>
        <p:txBody>
          <a:bodyPr wrap="square" rtlCol="0">
            <a:spAutoFit/>
          </a:bodyPr>
          <a:lstStyle/>
          <a:p>
            <a:r>
              <a:rPr lang="lt-LT" sz="3600" dirty="0" smtClean="0">
                <a:solidFill>
                  <a:srgbClr val="FF0000"/>
                </a:solidFill>
              </a:rPr>
              <a:t>Ne kritikuoti, o keistis pačiam!</a:t>
            </a:r>
          </a:p>
          <a:p>
            <a:r>
              <a:rPr lang="lt-LT" sz="4400" dirty="0" smtClean="0"/>
              <a:t>Ne kalbėti, o daryti!</a:t>
            </a:r>
          </a:p>
          <a:p>
            <a:r>
              <a:rPr lang="lt-LT" sz="5400" dirty="0" smtClean="0">
                <a:solidFill>
                  <a:srgbClr val="00B050"/>
                </a:solidFill>
              </a:rPr>
              <a:t>Ne atrodyti, o būti!</a:t>
            </a:r>
          </a:p>
          <a:p>
            <a:endParaRPr lang="lt-LT" dirty="0" smtClean="0"/>
          </a:p>
        </p:txBody>
      </p:sp>
    </p:spTree>
    <p:extLst>
      <p:ext uri="{BB962C8B-B14F-4D97-AF65-F5344CB8AC3E}">
        <p14:creationId xmlns:p14="http://schemas.microsoft.com/office/powerpoint/2010/main" val="246893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Mokinių apklausos rezultatai</a:t>
            </a:r>
            <a:endParaRPr lang="lt-LT" dirty="0"/>
          </a:p>
        </p:txBody>
      </p:sp>
      <p:sp>
        <p:nvSpPr>
          <p:cNvPr id="3" name="Turinio vietos rezervavimo ženklas 2"/>
          <p:cNvSpPr>
            <a:spLocks noGrp="1"/>
          </p:cNvSpPr>
          <p:nvPr>
            <p:ph sz="quarter" idx="1"/>
          </p:nvPr>
        </p:nvSpPr>
        <p:spPr/>
        <p:txBody>
          <a:bodyPr/>
          <a:lstStyle/>
          <a:p>
            <a:r>
              <a:rPr lang="lt-LT" dirty="0" smtClean="0"/>
              <a:t>Apklausos vyko </a:t>
            </a:r>
            <a:r>
              <a:rPr lang="lt-LT" dirty="0" err="1" smtClean="0"/>
              <a:t>Lions</a:t>
            </a:r>
            <a:r>
              <a:rPr lang="lt-LT" dirty="0" smtClean="0"/>
              <a:t> </a:t>
            </a:r>
            <a:r>
              <a:rPr lang="lt-LT" dirty="0" err="1" smtClean="0"/>
              <a:t>Quest</a:t>
            </a:r>
            <a:r>
              <a:rPr lang="lt-LT" dirty="0" smtClean="0"/>
              <a:t> pamokų metu.  Ačiū klasių vadovams už supratingumą ir bendradarbiavimą.  Anketa iš esmės buvo ta pati, kaip ir anksčiau, bet papildyta keliais klausimais.</a:t>
            </a:r>
          </a:p>
          <a:p>
            <a:r>
              <a:rPr lang="lt-LT" dirty="0" smtClean="0"/>
              <a:t>Naujovė – klausimai apie dėstymą užsienio kalba.</a:t>
            </a:r>
          </a:p>
          <a:p>
            <a:endParaRPr lang="lt-LT" dirty="0" smtClean="0"/>
          </a:p>
          <a:p>
            <a:endParaRPr lang="lt-LT" dirty="0"/>
          </a:p>
        </p:txBody>
      </p:sp>
      <p:pic>
        <p:nvPicPr>
          <p:cNvPr id="4" name="Paveikslėlis 3"/>
          <p:cNvPicPr>
            <a:picLocks noChangeAspect="1"/>
          </p:cNvPicPr>
          <p:nvPr/>
        </p:nvPicPr>
        <p:blipFill>
          <a:blip r:embed="rId2"/>
          <a:stretch>
            <a:fillRect/>
          </a:stretch>
        </p:blipFill>
        <p:spPr>
          <a:xfrm>
            <a:off x="0" y="3207666"/>
            <a:ext cx="11859491" cy="2843709"/>
          </a:xfrm>
          <a:prstGeom prst="rect">
            <a:avLst/>
          </a:prstGeom>
        </p:spPr>
      </p:pic>
    </p:spTree>
    <p:extLst>
      <p:ext uri="{BB962C8B-B14F-4D97-AF65-F5344CB8AC3E}">
        <p14:creationId xmlns:p14="http://schemas.microsoft.com/office/powerpoint/2010/main" val="12518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64768" y="1215933"/>
            <a:ext cx="11545590" cy="5759831"/>
            <a:chOff x="723" y="768"/>
            <a:chExt cx="6234" cy="3110"/>
          </a:xfrm>
        </p:grpSpPr>
        <p:sp>
          <p:nvSpPr>
            <p:cNvPr id="6" name="AutoShape 3"/>
            <p:cNvSpPr>
              <a:spLocks noChangeAspect="1" noChangeArrowheads="1" noTextEdit="1"/>
            </p:cNvSpPr>
            <p:nvPr/>
          </p:nvSpPr>
          <p:spPr bwMode="auto">
            <a:xfrm>
              <a:off x="723" y="768"/>
              <a:ext cx="6234" cy="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 y="768"/>
              <a:ext cx="6241" cy="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364768" y="304800"/>
            <a:ext cx="6202287" cy="584775"/>
          </a:xfrm>
          <a:prstGeom prst="rect">
            <a:avLst/>
          </a:prstGeom>
          <a:noFill/>
        </p:spPr>
        <p:txBody>
          <a:bodyPr wrap="square" rtlCol="0">
            <a:spAutoFit/>
          </a:bodyPr>
          <a:lstStyle/>
          <a:p>
            <a:r>
              <a:rPr lang="lt-LT" sz="3200" dirty="0" smtClean="0"/>
              <a:t>Mokinių nuomonė šiais klausimais</a:t>
            </a:r>
            <a:endParaRPr lang="lt-LT" sz="3200" dirty="0"/>
          </a:p>
        </p:txBody>
      </p:sp>
      <p:pic>
        <p:nvPicPr>
          <p:cNvPr id="9" name="Paveikslėlis 8"/>
          <p:cNvPicPr>
            <a:picLocks noChangeAspect="1"/>
          </p:cNvPicPr>
          <p:nvPr/>
        </p:nvPicPr>
        <p:blipFill>
          <a:blip r:embed="rId3"/>
          <a:stretch>
            <a:fillRect/>
          </a:stretch>
        </p:blipFill>
        <p:spPr>
          <a:xfrm>
            <a:off x="7411714" y="425911"/>
            <a:ext cx="4268135" cy="927328"/>
          </a:xfrm>
          <a:prstGeom prst="rect">
            <a:avLst/>
          </a:prstGeom>
        </p:spPr>
      </p:pic>
    </p:spTree>
    <p:extLst>
      <p:ext uri="{BB962C8B-B14F-4D97-AF65-F5344CB8AC3E}">
        <p14:creationId xmlns:p14="http://schemas.microsoft.com/office/powerpoint/2010/main" val="3335302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Mokiniai geriausiai įvertino šiuos teiginius:</a:t>
            </a:r>
            <a:endParaRPr lang="lt-LT" dirty="0"/>
          </a:p>
        </p:txBody>
      </p:sp>
      <p:grpSp>
        <p:nvGrpSpPr>
          <p:cNvPr id="3" name="Group 4"/>
          <p:cNvGrpSpPr>
            <a:grpSpLocks noChangeAspect="1"/>
          </p:cNvGrpSpPr>
          <p:nvPr/>
        </p:nvGrpSpPr>
        <p:grpSpPr bwMode="auto">
          <a:xfrm>
            <a:off x="304800" y="332510"/>
            <a:ext cx="10968038" cy="5043488"/>
            <a:chOff x="384" y="864"/>
            <a:chExt cx="6909" cy="3177"/>
          </a:xfrm>
        </p:grpSpPr>
        <p:sp>
          <p:nvSpPr>
            <p:cNvPr id="5" name="AutoShape 3"/>
            <p:cNvSpPr>
              <a:spLocks noChangeAspect="1" noChangeArrowheads="1" noTextEdit="1"/>
            </p:cNvSpPr>
            <p:nvPr/>
          </p:nvSpPr>
          <p:spPr bwMode="auto">
            <a:xfrm>
              <a:off x="384" y="864"/>
              <a:ext cx="6897" cy="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27371" b="29120"/>
            <a:stretch/>
          </p:blipFill>
          <p:spPr bwMode="auto">
            <a:xfrm>
              <a:off x="384" y="1737"/>
              <a:ext cx="6909" cy="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25617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1831</Words>
  <Application>Microsoft Office PowerPoint</Application>
  <PresentationFormat>Pasirinktinai</PresentationFormat>
  <Paragraphs>201</Paragraphs>
  <Slides>64</Slides>
  <Notes>0</Notes>
  <HiddenSlides>0</HiddenSlides>
  <MMClips>0</MMClips>
  <ScaleCrop>false</ScaleCrop>
  <HeadingPairs>
    <vt:vector size="4" baseType="variant">
      <vt:variant>
        <vt:lpstr>Tema</vt:lpstr>
      </vt:variant>
      <vt:variant>
        <vt:i4>3</vt:i4>
      </vt:variant>
      <vt:variant>
        <vt:lpstr>Skaidrių pavadinimai</vt:lpstr>
      </vt:variant>
      <vt:variant>
        <vt:i4>64</vt:i4>
      </vt:variant>
    </vt:vector>
  </HeadingPairs>
  <TitlesOfParts>
    <vt:vector size="67" baseType="lpstr">
      <vt:lpstr>„Office“ tema</vt:lpstr>
      <vt:lpstr>Origin</vt:lpstr>
      <vt:lpstr>1_Origin</vt:lpstr>
      <vt:lpstr>Karmėlavos Balio Buračo gimnazija </vt:lpstr>
      <vt:lpstr>Įsivertinimo planas 2018 m.</vt:lpstr>
      <vt:lpstr>Anketavimas pagal Nacionalinės mokyklų vertinimo agentūros (2018) pateiktas anketas</vt:lpstr>
      <vt:lpstr>Platusis įsivertinimas (bendrojo pobūdžio) 2018 Pristato Aldona Petkevičienė</vt:lpstr>
      <vt:lpstr>MOKINIŲ NUOMONĖ</vt:lpstr>
      <vt:lpstr>Mokinių pasiskirstymas klasėmis</vt:lpstr>
      <vt:lpstr>Mokinių apklausos rezultatai</vt:lpstr>
      <vt:lpstr>PowerPoint pristatymas</vt:lpstr>
      <vt:lpstr>Mokiniai geriausiai įvertino šiuos teiginius:</vt:lpstr>
      <vt:lpstr>                     „Man svarbu mokytis“ – 3,6</vt:lpstr>
      <vt:lpstr>Dar pakankamai aukštai mokiniai vertina</vt:lpstr>
      <vt:lpstr>Mokiniai žemiausiai vertina šiuos teiginius: </vt:lpstr>
      <vt:lpstr>                     „Į mokyklą einu su džiaugsmu“ – 2,4</vt:lpstr>
      <vt:lpstr>„Su manimi aptariamos mokymosi sėkmės“ – 2,7</vt:lpstr>
      <vt:lpstr>„Mokytojai aptaria mano pažangą“</vt:lpstr>
      <vt:lpstr>Mokiniai vertina savo pažangą. „Aš mokausi...“</vt:lpstr>
      <vt:lpstr>Įdomiausia pamoka 5-12 kl. mokiniams yra...</vt:lpstr>
      <vt:lpstr>Specialiai nieko neklausiant apie mokytojus, įvardijant įdomiausią pamoką, buvo paminėti šie:  </vt:lpstr>
      <vt:lpstr>Jei galėtų, mokykloje pakeistų...</vt:lpstr>
      <vt:lpstr>Gimnazijoje mokiniams ypač patinka ...</vt:lpstr>
      <vt:lpstr>Gimnazijoje mokiniams ypač patinka ...</vt:lpstr>
      <vt:lpstr>„Dažniausiai įsivertiname šių pamokų metu“</vt:lpstr>
      <vt:lpstr>Pastaba </vt:lpstr>
      <vt:lpstr>2018-2019 m.m. I pusmetį siūlomi būreliai  (informacija iš gimnazijos svetainės)</vt:lpstr>
      <vt:lpstr>Lankomi būreliai gimnazijoje</vt:lpstr>
      <vt:lpstr>Mokinių anketos duomenų palyginimas </vt:lpstr>
      <vt:lpstr>PowerPoint pristatymas</vt:lpstr>
      <vt:lpstr>Aukščiausiai įvertintų teiginių 2017 (apie 200 mokinių) ir 2018 (apie 300 mokinių) m. palyginimas </vt:lpstr>
      <vt:lpstr>Žemiausiai įvertintų teiginių 2017 ir 2018 m. palyginimas </vt:lpstr>
      <vt:lpstr>2016-2018 m. pokytis</vt:lpstr>
      <vt:lpstr>5 kl. mokinių anketų rezultatai</vt:lpstr>
      <vt:lpstr>Pažangumas</vt:lpstr>
      <vt:lpstr>Dalyvavimas renginiuose</vt:lpstr>
      <vt:lpstr>Atvykimas į mokyklą                                      Nemokamas maitinimas</vt:lpstr>
      <vt:lpstr>Aukščiausios vertės penktokų akimis</vt:lpstr>
      <vt:lpstr>PowerPoint pristatymas</vt:lpstr>
      <vt:lpstr>„Mokytojai aptaria mano pažangą“</vt:lpstr>
      <vt:lpstr>PowerPoint pristatymas</vt:lpstr>
      <vt:lpstr>Gimnazijoje 5 kl. mokiniams ypač patinka...</vt:lpstr>
      <vt:lpstr>Įdomiausia pamoka penktokams yra...</vt:lpstr>
      <vt:lpstr>Penktokai lanko gimnazijoje šiuos būrelius:</vt:lpstr>
      <vt:lpstr>Emocinis mikroklimatas </vt:lpstr>
      <vt:lpstr>TĖVŲ NUOMONĖ</vt:lpstr>
      <vt:lpstr>Tėvų pasiskirstymas pagal tai, kurioje klasėje mokosi vaikas</vt:lpstr>
      <vt:lpstr>Tėvų nuomonė apie vaikų  pažangumą</vt:lpstr>
      <vt:lpstr>Tėvų dėmesys mokyklai</vt:lpstr>
      <vt:lpstr>Su kuo iš mokytojų dažniausiai aptariate vaiko pažangą?</vt:lpstr>
      <vt:lpstr>Aukščiausiai tėvai vertina šiuos teiginius:</vt:lpstr>
      <vt:lpstr>Žemiausiai tėvai vertina šiuos teiginius:</vt:lpstr>
      <vt:lpstr>Kokie pokyčiai įvyko mokykloje vykdant tėvų pedagoginį švietimą, skatinant tėvus padėti vaikui mokytis?</vt:lpstr>
      <vt:lpstr>Teigiami komentarai</vt:lpstr>
      <vt:lpstr>Neigiami komentarai</vt:lpstr>
      <vt:lpstr>Ar turite kokių nors konkrečių nusiskundimų ar neigiamų pastebėjimų apie gimnazijos veiklą?</vt:lpstr>
      <vt:lpstr>PowerPoint pristatymas</vt:lpstr>
      <vt:lpstr>Ar turite kuo nors ypatingai pasidžiaugti? Kam nors padėkoti? Išsakyti savo teigiamus pastebėjimus administracijos atstovams ar konkrečiam mokytojui?</vt:lpstr>
      <vt:lpstr>PowerPoint pristatymas</vt:lpstr>
      <vt:lpstr>Mokytojams perduodamos asmeninės padėkos</vt:lpstr>
      <vt:lpstr>Tėvų anketos duomenų palyginimas </vt:lpstr>
      <vt:lpstr>PowerPoint pristatymas</vt:lpstr>
      <vt:lpstr>2016-2018 m. pokytis</vt:lpstr>
      <vt:lpstr>Šiuo metu mokytojai pildo anketą, pateiktą Tamo dienyne</vt:lpstr>
      <vt:lpstr>Išvados, pastebėjimai (1)</vt:lpstr>
      <vt:lpstr>Išvados, pastebėjimai (2)</vt:lpstr>
      <vt:lpstr>Palinkėjimas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Karmėlavos Balio Buračo gimnazija</dc:title>
  <dc:creator>Vartotojas</dc:creator>
  <cp:lastModifiedBy>Sandra</cp:lastModifiedBy>
  <cp:revision>114</cp:revision>
  <dcterms:created xsi:type="dcterms:W3CDTF">2018-11-23T17:54:59Z</dcterms:created>
  <dcterms:modified xsi:type="dcterms:W3CDTF">2019-02-11T07:11:57Z</dcterms:modified>
</cp:coreProperties>
</file>