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76" r:id="rId3"/>
    <p:sldId id="312" r:id="rId4"/>
    <p:sldId id="269" r:id="rId5"/>
    <p:sldId id="257" r:id="rId6"/>
    <p:sldId id="279" r:id="rId7"/>
    <p:sldId id="278" r:id="rId8"/>
    <p:sldId id="307" r:id="rId9"/>
    <p:sldId id="280" r:id="rId10"/>
    <p:sldId id="282" r:id="rId11"/>
    <p:sldId id="283" r:id="rId12"/>
    <p:sldId id="284" r:id="rId13"/>
    <p:sldId id="290" r:id="rId14"/>
    <p:sldId id="286" r:id="rId15"/>
    <p:sldId id="287" r:id="rId16"/>
    <p:sldId id="288" r:id="rId17"/>
    <p:sldId id="289" r:id="rId18"/>
    <p:sldId id="291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275" r:id="rId34"/>
    <p:sldId id="265" r:id="rId35"/>
    <p:sldId id="274" r:id="rId36"/>
    <p:sldId id="308" r:id="rId37"/>
    <p:sldId id="309" r:id="rId38"/>
    <p:sldId id="310" r:id="rId39"/>
    <p:sldId id="311" r:id="rId40"/>
    <p:sldId id="313" r:id="rId41"/>
    <p:sldId id="314" r:id="rId42"/>
    <p:sldId id="27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1.3.Tvarka </c:v>
                </c:pt>
                <c:pt idx="1">
                  <c:v>2.4.Mokymosi kokybė</c:v>
                </c:pt>
                <c:pt idx="2">
                  <c:v>2.6.Vertinimas ugdant</c:v>
                </c:pt>
                <c:pt idx="3">
                  <c:v>4.5.Tėvų pedagoginis švietimas</c:v>
                </c:pt>
                <c:pt idx="4">
                  <c:v>5.4.Personalo valdymas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2.88</c:v>
                </c:pt>
                <c:pt idx="1">
                  <c:v>3</c:v>
                </c:pt>
                <c:pt idx="2">
                  <c:v>3.2</c:v>
                </c:pt>
                <c:pt idx="3">
                  <c:v>3.2</c:v>
                </c:pt>
                <c:pt idx="4">
                  <c:v>3.2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cat>
            <c:strRef>
              <c:f>Sheet1!$A$2:$A$6</c:f>
              <c:strCache>
                <c:ptCount val="5"/>
                <c:pt idx="0">
                  <c:v>1.3.Tvarka </c:v>
                </c:pt>
                <c:pt idx="1">
                  <c:v>2.4.Mokymosi kokybė</c:v>
                </c:pt>
                <c:pt idx="2">
                  <c:v>2.6.Vertinimas ugdant</c:v>
                </c:pt>
                <c:pt idx="3">
                  <c:v>4.5.Tėvų pedagoginis švietimas</c:v>
                </c:pt>
                <c:pt idx="4">
                  <c:v>5.4.Personalo valdymas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cat>
            <c:strRef>
              <c:f>Sheet1!$A$2:$A$6</c:f>
              <c:strCache>
                <c:ptCount val="5"/>
                <c:pt idx="0">
                  <c:v>1.3.Tvarka </c:v>
                </c:pt>
                <c:pt idx="1">
                  <c:v>2.4.Mokymosi kokybė</c:v>
                </c:pt>
                <c:pt idx="2">
                  <c:v>2.6.Vertinimas ugdant</c:v>
                </c:pt>
                <c:pt idx="3">
                  <c:v>4.5.Tėvų pedagoginis švietimas</c:v>
                </c:pt>
                <c:pt idx="4">
                  <c:v>5.4.Personalo valdymas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91614208"/>
        <c:axId val="90321664"/>
      </c:barChart>
      <c:catAx>
        <c:axId val="91614208"/>
        <c:scaling>
          <c:orientation val="minMax"/>
        </c:scaling>
        <c:axPos val="b"/>
        <c:numFmt formatCode="General" sourceLinked="1"/>
        <c:majorTickMark val="cross"/>
        <c:tickLblPos val="nextTo"/>
        <c:crossAx val="90321664"/>
        <c:crossesAt val="1"/>
        <c:auto val="1"/>
        <c:lblAlgn val="ctr"/>
        <c:lblOffset val="100"/>
      </c:catAx>
      <c:valAx>
        <c:axId val="90321664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91614208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7.3236730825313692E-2"/>
          <c:y val="4.4855254829480835E-2"/>
          <c:w val="0.62718382424419306"/>
          <c:h val="0.8611898625212051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2.6.1.Vertinimas kaip pažinimas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2.9499999999999997</c:v>
                </c:pt>
                <c:pt idx="1">
                  <c:v>3.11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axId val="101611008"/>
        <c:axId val="101612544"/>
      </c:barChart>
      <c:catAx>
        <c:axId val="101611008"/>
        <c:scaling>
          <c:orientation val="minMax"/>
        </c:scaling>
        <c:axPos val="b"/>
        <c:numFmt formatCode="General" sourceLinked="1"/>
        <c:tickLblPos val="nextTo"/>
        <c:crossAx val="101612544"/>
        <c:crosses val="autoZero"/>
        <c:auto val="1"/>
        <c:lblAlgn val="ctr"/>
        <c:lblOffset val="100"/>
      </c:catAx>
      <c:valAx>
        <c:axId val="101612544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611008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7.3236730825313734E-2"/>
          <c:y val="4.4855254829480863E-2"/>
          <c:w val="0.6271838242441935"/>
          <c:h val="0.8611898625212053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2.6.2.Vertinimas kaip ugdymas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3.17</c:v>
                </c:pt>
                <c:pt idx="1">
                  <c:v>3.11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axId val="101684736"/>
        <c:axId val="101686272"/>
      </c:barChart>
      <c:catAx>
        <c:axId val="101684736"/>
        <c:scaling>
          <c:orientation val="minMax"/>
        </c:scaling>
        <c:axPos val="b"/>
        <c:numFmt formatCode="General" sourceLinked="1"/>
        <c:tickLblPos val="nextTo"/>
        <c:crossAx val="101686272"/>
        <c:crosses val="autoZero"/>
        <c:auto val="1"/>
        <c:lblAlgn val="ctr"/>
        <c:lblOffset val="100"/>
      </c:catAx>
      <c:valAx>
        <c:axId val="101686272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684736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7.3236730825313734E-2"/>
          <c:y val="4.4855254829480863E-2"/>
          <c:w val="0.6271838242441935"/>
          <c:h val="0.8611898625212053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2.6.3.Vertinimas kaip informavimas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3.27</c:v>
                </c:pt>
                <c:pt idx="1">
                  <c:v>3.3099999999999987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axId val="101746176"/>
        <c:axId val="101747712"/>
      </c:barChart>
      <c:catAx>
        <c:axId val="101746176"/>
        <c:scaling>
          <c:orientation val="minMax"/>
        </c:scaling>
        <c:axPos val="b"/>
        <c:numFmt formatCode="General" sourceLinked="1"/>
        <c:tickLblPos val="nextTo"/>
        <c:crossAx val="101747712"/>
        <c:crosses val="autoZero"/>
        <c:auto val="1"/>
        <c:lblAlgn val="ctr"/>
        <c:lblOffset val="100"/>
      </c:catAx>
      <c:valAx>
        <c:axId val="101747712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746176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4.5. Tėvų pedagoginis švietimas </c:v>
                </c:pt>
              </c:strCache>
            </c:strRef>
          </c:tx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2.68</c:v>
                </c:pt>
                <c:pt idx="1">
                  <c:v>2.88</c:v>
                </c:pt>
                <c:pt idx="2">
                  <c:v>2.9699999999999998</c:v>
                </c:pt>
                <c:pt idx="3">
                  <c:v>3.17</c:v>
                </c:pt>
                <c:pt idx="4">
                  <c:v>3.2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axId val="101943168"/>
        <c:axId val="101944704"/>
      </c:barChart>
      <c:catAx>
        <c:axId val="101943168"/>
        <c:scaling>
          <c:orientation val="minMax"/>
        </c:scaling>
        <c:axPos val="b"/>
        <c:numFmt formatCode="General" sourceLinked="1"/>
        <c:tickLblPos val="nextTo"/>
        <c:crossAx val="101944704"/>
        <c:crosses val="autoZero"/>
        <c:auto val="1"/>
        <c:lblAlgn val="ctr"/>
        <c:lblOffset val="100"/>
      </c:catAx>
      <c:valAx>
        <c:axId val="101944704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943168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7.3236730825313776E-2"/>
          <c:y val="4.4855254829480884E-2"/>
          <c:w val="0.62718382424419383"/>
          <c:h val="0.8611898625212055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4.5.1.Tėvų pagalba mokantis 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2.61</c:v>
                </c:pt>
                <c:pt idx="1">
                  <c:v>2.82</c:v>
                </c:pt>
                <c:pt idx="2">
                  <c:v>2.9499999999999997</c:v>
                </c:pt>
                <c:pt idx="3">
                  <c:v>3.25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axId val="101341056"/>
        <c:axId val="101342592"/>
      </c:barChart>
      <c:catAx>
        <c:axId val="101341056"/>
        <c:scaling>
          <c:orientation val="minMax"/>
        </c:scaling>
        <c:axPos val="b"/>
        <c:numFmt formatCode="General" sourceLinked="1"/>
        <c:tickLblPos val="nextTo"/>
        <c:crossAx val="101342592"/>
        <c:crosses val="autoZero"/>
        <c:auto val="1"/>
        <c:lblAlgn val="ctr"/>
        <c:lblOffset val="100"/>
      </c:catAx>
      <c:valAx>
        <c:axId val="101342592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341056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7.3236730825313817E-2"/>
          <c:y val="4.4855254829480898E-2"/>
          <c:w val="0.62718382424419405"/>
          <c:h val="0.8611898625212057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4.5.2.Tėvų švietimo politika 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2.7600000000000002</c:v>
                </c:pt>
                <c:pt idx="1">
                  <c:v>2.94</c:v>
                </c:pt>
                <c:pt idx="2">
                  <c:v>3</c:v>
                </c:pt>
                <c:pt idx="3">
                  <c:v>3.1</c:v>
                </c:pt>
                <c:pt idx="4">
                  <c:v>3.4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axId val="102188928"/>
        <c:axId val="102190464"/>
      </c:barChart>
      <c:catAx>
        <c:axId val="102188928"/>
        <c:scaling>
          <c:orientation val="minMax"/>
        </c:scaling>
        <c:axPos val="b"/>
        <c:numFmt formatCode="General" sourceLinked="1"/>
        <c:tickLblPos val="nextTo"/>
        <c:crossAx val="102190464"/>
        <c:crosses val="autoZero"/>
        <c:auto val="1"/>
        <c:lblAlgn val="ctr"/>
        <c:lblOffset val="100"/>
      </c:catAx>
      <c:valAx>
        <c:axId val="102190464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2188928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5.4. Personalo valdymas </c:v>
                </c:pt>
              </c:strCache>
            </c:strRef>
          </c:tx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3.16</c:v>
                </c:pt>
                <c:pt idx="1">
                  <c:v>3.2</c:v>
                </c:pt>
              </c:numCache>
            </c:numRef>
          </c:val>
        </c:ser>
        <c:axId val="102155008"/>
        <c:axId val="102156544"/>
      </c:barChart>
      <c:catAx>
        <c:axId val="102155008"/>
        <c:scaling>
          <c:orientation val="minMax"/>
        </c:scaling>
        <c:axPos val="b"/>
        <c:numFmt formatCode="General" sourceLinked="1"/>
        <c:tickLblPos val="nextTo"/>
        <c:crossAx val="102156544"/>
        <c:crosses val="autoZero"/>
        <c:auto val="1"/>
        <c:lblAlgn val="ctr"/>
        <c:lblOffset val="100"/>
      </c:catAx>
      <c:valAx>
        <c:axId val="102156544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2155008"/>
        <c:crosses val="autoZero"/>
        <c:crossBetween val="between"/>
        <c:majorUnit val="0.5"/>
        <c:minorUnit val="0.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5.4.1.Personalo komplektavimas </c:v>
                </c:pt>
              </c:strCache>
            </c:strRef>
          </c:tx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3.5</c:v>
                </c:pt>
                <c:pt idx="1">
                  <c:v>3.2</c:v>
                </c:pt>
              </c:numCache>
            </c:numRef>
          </c:val>
        </c:ser>
        <c:axId val="101976320"/>
        <c:axId val="101986304"/>
      </c:barChart>
      <c:catAx>
        <c:axId val="101976320"/>
        <c:scaling>
          <c:orientation val="minMax"/>
        </c:scaling>
        <c:axPos val="b"/>
        <c:numFmt formatCode="General" sourceLinked="1"/>
        <c:tickLblPos val="nextTo"/>
        <c:crossAx val="101986304"/>
        <c:crosses val="autoZero"/>
        <c:auto val="1"/>
        <c:lblAlgn val="ctr"/>
        <c:lblOffset val="100"/>
      </c:catAx>
      <c:valAx>
        <c:axId val="101986304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976320"/>
        <c:crosses val="autoZero"/>
        <c:crossBetween val="between"/>
        <c:majorUnit val="0.5"/>
        <c:minorUnit val="0.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5.4.2.Dėmesys personalui </c:v>
                </c:pt>
              </c:strCache>
            </c:strRef>
          </c:tx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2.9099999999999997</c:v>
                </c:pt>
                <c:pt idx="1">
                  <c:v>3.3</c:v>
                </c:pt>
              </c:numCache>
            </c:numRef>
          </c:val>
        </c:ser>
        <c:axId val="102010880"/>
        <c:axId val="102012416"/>
      </c:barChart>
      <c:catAx>
        <c:axId val="102010880"/>
        <c:scaling>
          <c:orientation val="minMax"/>
        </c:scaling>
        <c:axPos val="b"/>
        <c:numFmt formatCode="General" sourceLinked="1"/>
        <c:tickLblPos val="nextTo"/>
        <c:crossAx val="102012416"/>
        <c:crosses val="autoZero"/>
        <c:auto val="1"/>
        <c:lblAlgn val="ctr"/>
        <c:lblOffset val="100"/>
      </c:catAx>
      <c:valAx>
        <c:axId val="102012416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2010880"/>
        <c:crosses val="autoZero"/>
        <c:crossBetween val="between"/>
        <c:majorUnit val="0.5"/>
        <c:minorUnit val="0.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5.4.3. Personalo darbo organizavimas</c:v>
                </c:pt>
              </c:strCache>
            </c:strRef>
          </c:tx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3.07</c:v>
                </c:pt>
                <c:pt idx="1">
                  <c:v>3</c:v>
                </c:pt>
              </c:numCache>
            </c:numRef>
          </c:val>
        </c:ser>
        <c:axId val="102282752"/>
        <c:axId val="102284288"/>
      </c:barChart>
      <c:catAx>
        <c:axId val="102282752"/>
        <c:scaling>
          <c:orientation val="minMax"/>
        </c:scaling>
        <c:axPos val="b"/>
        <c:numFmt formatCode="General" sourceLinked="1"/>
        <c:tickLblPos val="nextTo"/>
        <c:crossAx val="102284288"/>
        <c:crosses val="autoZero"/>
        <c:auto val="1"/>
        <c:lblAlgn val="ctr"/>
        <c:lblOffset val="100"/>
      </c:catAx>
      <c:valAx>
        <c:axId val="102284288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2282752"/>
        <c:crosses val="autoZero"/>
        <c:crossBetween val="between"/>
        <c:majorUnit val="0.5"/>
        <c:minorUnit val="0.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1.3.Tvarka</c:v>
                </c:pt>
              </c:strCache>
            </c:strRef>
          </c:tx>
          <c:dLbls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2.9499999999999997</c:v>
                </c:pt>
                <c:pt idx="1">
                  <c:v>2.8</c:v>
                </c:pt>
                <c:pt idx="2">
                  <c:v>2.7600000000000002</c:v>
                </c:pt>
                <c:pt idx="3">
                  <c:v>2.88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2013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90365952"/>
        <c:axId val="90367488"/>
      </c:barChart>
      <c:catAx>
        <c:axId val="90365952"/>
        <c:scaling>
          <c:orientation val="minMax"/>
        </c:scaling>
        <c:axPos val="b"/>
        <c:numFmt formatCode="General" sourceLinked="1"/>
        <c:tickLblPos val="nextTo"/>
        <c:crossAx val="90367488"/>
        <c:crosses val="autoZero"/>
        <c:auto val="1"/>
        <c:lblAlgn val="ctr"/>
        <c:lblOffset val="100"/>
      </c:catAx>
      <c:valAx>
        <c:axId val="90367488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90365952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1.3.1. Darbo tvarka ir taisyklės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2.9499999999999997</c:v>
                </c:pt>
                <c:pt idx="1">
                  <c:v>2.96</c:v>
                </c:pt>
                <c:pt idx="2">
                  <c:v>2.7600000000000002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101134336"/>
        <c:axId val="101135872"/>
      </c:barChart>
      <c:catAx>
        <c:axId val="101134336"/>
        <c:scaling>
          <c:orientation val="minMax"/>
        </c:scaling>
        <c:axPos val="b"/>
        <c:numFmt formatCode="General" sourceLinked="1"/>
        <c:tickLblPos val="nextTo"/>
        <c:crossAx val="101135872"/>
        <c:crosses val="autoZero"/>
        <c:auto val="1"/>
        <c:lblAlgn val="ctr"/>
        <c:lblOffset val="100"/>
      </c:catAx>
      <c:valAx>
        <c:axId val="101135872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134336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7.323673082531354E-2"/>
          <c:y val="4.4855254829480752E-2"/>
          <c:w val="0.62718382424419206"/>
          <c:h val="0.8611898625212044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1.3.3. Aplinkos jaukumas 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strRef>
              <c:f>Sheet1!$A$2:$A$6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2013</c:v>
                </c:pt>
                <c:pt idx="3">
                  <c:v>2014 (plač.)</c:v>
                </c:pt>
                <c:pt idx="4">
                  <c:v>2015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2.94</c:v>
                </c:pt>
                <c:pt idx="1">
                  <c:v>2.61</c:v>
                </c:pt>
                <c:pt idx="2">
                  <c:v>2.5</c:v>
                </c:pt>
                <c:pt idx="3">
                  <c:v>2.9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2013</c:v>
                </c:pt>
                <c:pt idx="3">
                  <c:v>2014 (plač.)</c:v>
                </c:pt>
                <c:pt idx="4">
                  <c:v>2015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2013</c:v>
                </c:pt>
                <c:pt idx="3">
                  <c:v>2014 (plač.)</c:v>
                </c:pt>
                <c:pt idx="4">
                  <c:v>2015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axId val="101282560"/>
        <c:axId val="101284096"/>
      </c:barChart>
      <c:catAx>
        <c:axId val="101282560"/>
        <c:scaling>
          <c:orientation val="minMax"/>
        </c:scaling>
        <c:axPos val="b"/>
        <c:numFmt formatCode="General" sourceLinked="1"/>
        <c:tickLblPos val="nextTo"/>
        <c:crossAx val="101284096"/>
        <c:crosses val="autoZero"/>
        <c:auto val="1"/>
        <c:lblAlgn val="ctr"/>
        <c:lblOffset val="100"/>
      </c:catAx>
      <c:valAx>
        <c:axId val="101284096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282560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2.4. Mokymosi kokybė</c:v>
                </c:pt>
              </c:strCache>
            </c:strRef>
          </c:tx>
          <c:dLbls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3.14</c:v>
                </c:pt>
                <c:pt idx="1">
                  <c:v>3.07</c:v>
                </c:pt>
                <c:pt idx="2">
                  <c:v>3.04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axId val="101237888"/>
        <c:axId val="101239424"/>
      </c:barChart>
      <c:catAx>
        <c:axId val="101237888"/>
        <c:scaling>
          <c:orientation val="minMax"/>
        </c:scaling>
        <c:axPos val="b"/>
        <c:numFmt formatCode="General" sourceLinked="1"/>
        <c:tickLblPos val="nextTo"/>
        <c:crossAx val="101239424"/>
        <c:crosses val="autoZero"/>
        <c:auto val="1"/>
        <c:lblAlgn val="ctr"/>
        <c:lblOffset val="100"/>
      </c:catAx>
      <c:valAx>
        <c:axId val="101239424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237888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7.3236730825313595E-2"/>
          <c:y val="4.4855254829480787E-2"/>
          <c:w val="0.6271838242441925"/>
          <c:h val="0.861189862521204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2.4.1. Mokymosi motyvacija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2.56</c:v>
                </c:pt>
                <c:pt idx="1">
                  <c:v>3.1</c:v>
                </c:pt>
                <c:pt idx="2">
                  <c:v>3.04</c:v>
                </c:pt>
                <c:pt idx="3">
                  <c:v>3.05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100050048"/>
        <c:axId val="100051584"/>
      </c:barChart>
      <c:catAx>
        <c:axId val="100050048"/>
        <c:scaling>
          <c:orientation val="minMax"/>
        </c:scaling>
        <c:axPos val="b"/>
        <c:numFmt formatCode="General" sourceLinked="1"/>
        <c:tickLblPos val="nextTo"/>
        <c:crossAx val="100051584"/>
        <c:crosses val="autoZero"/>
        <c:auto val="1"/>
        <c:lblAlgn val="ctr"/>
        <c:lblOffset val="100"/>
      </c:catAx>
      <c:valAx>
        <c:axId val="100051584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0050048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>
        <c:manualLayout>
          <c:layoutTarget val="inner"/>
          <c:xMode val="edge"/>
          <c:yMode val="edge"/>
          <c:x val="7.3236730825313637E-2"/>
          <c:y val="4.4855254829480815E-2"/>
          <c:w val="0.62718382424419283"/>
          <c:h val="0.8611898625212048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2.4.2. Mokėjimas mokytis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2.9</c:v>
                </c:pt>
                <c:pt idx="1">
                  <c:v>2.59</c:v>
                </c:pt>
                <c:pt idx="2">
                  <c:v>3.08</c:v>
                </c:pt>
                <c:pt idx="3">
                  <c:v>2.75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axId val="101409920"/>
        <c:axId val="101411456"/>
      </c:barChart>
      <c:catAx>
        <c:axId val="101409920"/>
        <c:scaling>
          <c:orientation val="minMax"/>
        </c:scaling>
        <c:axPos val="b"/>
        <c:numFmt formatCode="General" sourceLinked="1"/>
        <c:tickLblPos val="nextTo"/>
        <c:crossAx val="101411456"/>
        <c:crosses val="autoZero"/>
        <c:auto val="1"/>
        <c:lblAlgn val="ctr"/>
        <c:lblOffset val="100"/>
      </c:catAx>
      <c:valAx>
        <c:axId val="101411456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409920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7.3236730825313637E-2"/>
          <c:y val="4.4855254829480815E-2"/>
          <c:w val="0.62718382424419283"/>
          <c:h val="0.8611898625212048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2.4.3. Mokymasis bendradarbiaujant</c:v>
                </c:pt>
              </c:strCache>
            </c:strRef>
          </c:tx>
          <c:dLbls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2.7800000000000002</c:v>
                </c:pt>
                <c:pt idx="1">
                  <c:v>3</c:v>
                </c:pt>
                <c:pt idx="2">
                  <c:v>3.07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axId val="101491840"/>
        <c:axId val="101493376"/>
      </c:barChart>
      <c:catAx>
        <c:axId val="101491840"/>
        <c:scaling>
          <c:orientation val="minMax"/>
        </c:scaling>
        <c:axPos val="b"/>
        <c:numFmt formatCode="General" sourceLinked="1"/>
        <c:tickLblPos val="nextTo"/>
        <c:crossAx val="101493376"/>
        <c:crosses val="autoZero"/>
        <c:auto val="1"/>
        <c:lblAlgn val="ctr"/>
        <c:lblOffset val="100"/>
      </c:catAx>
      <c:valAx>
        <c:axId val="101493376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491840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2.6. Vertinimas ugdant</c:v>
                </c:pt>
              </c:strCache>
            </c:strRef>
          </c:tx>
          <c:dLbls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3.09</c:v>
                </c:pt>
                <c:pt idx="1">
                  <c:v>3.18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2012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axId val="101545472"/>
        <c:axId val="101547008"/>
      </c:barChart>
      <c:catAx>
        <c:axId val="101545472"/>
        <c:scaling>
          <c:orientation val="minMax"/>
        </c:scaling>
        <c:axPos val="b"/>
        <c:numFmt formatCode="General" sourceLinked="1"/>
        <c:tickLblPos val="nextTo"/>
        <c:crossAx val="101547008"/>
        <c:crosses val="autoZero"/>
        <c:auto val="1"/>
        <c:lblAlgn val="ctr"/>
        <c:lblOffset val="100"/>
      </c:catAx>
      <c:valAx>
        <c:axId val="101547008"/>
        <c:scaling>
          <c:orientation val="minMax"/>
          <c:max val="4"/>
          <c:min val="1"/>
        </c:scaling>
        <c:axPos val="l"/>
        <c:majorGridlines/>
        <c:numFmt formatCode="General" sourceLinked="1"/>
        <c:tickLblPos val="nextTo"/>
        <c:crossAx val="101545472"/>
        <c:crosses val="autoZero"/>
        <c:crossBetween val="between"/>
        <c:majorUnit val="0.5"/>
        <c:minorUnit val="0.5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7E324-9254-4544-A56B-A3303CE7B9CF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23834B77-15B1-426E-8C82-B0B5E0E7FB8D}">
      <dgm:prSet phldrT="[Text]"/>
      <dgm:spPr/>
      <dgm:t>
        <a:bodyPr/>
        <a:lstStyle/>
        <a:p>
          <a:r>
            <a:rPr lang="lt-LT" b="1" dirty="0" smtClean="0"/>
            <a:t>Platusis auditas</a:t>
          </a:r>
        </a:p>
        <a:p>
          <a:r>
            <a:rPr lang="lt-LT" dirty="0" smtClean="0"/>
            <a:t>2015 m. rugsėjis</a:t>
          </a:r>
          <a:endParaRPr lang="lt-LT" dirty="0"/>
        </a:p>
      </dgm:t>
    </dgm:pt>
    <dgm:pt modelId="{D53428E5-C8C9-4660-955F-DD379E4A24D0}" type="parTrans" cxnId="{C5A5E04A-FED0-4330-B0EE-5658370F953C}">
      <dgm:prSet/>
      <dgm:spPr/>
      <dgm:t>
        <a:bodyPr/>
        <a:lstStyle/>
        <a:p>
          <a:endParaRPr lang="lt-LT"/>
        </a:p>
      </dgm:t>
    </dgm:pt>
    <dgm:pt modelId="{E09A65D3-A639-4FC4-B700-9678597009FA}" type="sibTrans" cxnId="{C5A5E04A-FED0-4330-B0EE-5658370F953C}">
      <dgm:prSet/>
      <dgm:spPr/>
      <dgm:t>
        <a:bodyPr/>
        <a:lstStyle/>
        <a:p>
          <a:endParaRPr lang="lt-LT"/>
        </a:p>
      </dgm:t>
    </dgm:pt>
    <dgm:pt modelId="{979F5B84-5B5A-4783-95BE-ED65C87310D2}">
      <dgm:prSet phldrT="[Text]"/>
      <dgm:spPr/>
      <dgm:t>
        <a:bodyPr/>
        <a:lstStyle/>
        <a:p>
          <a:r>
            <a:rPr lang="lt-LT" b="1" dirty="0" smtClean="0"/>
            <a:t>Giluminis auditas             (tyrimai, darbas grupėse) </a:t>
          </a:r>
        </a:p>
        <a:p>
          <a:r>
            <a:rPr lang="lt-LT" dirty="0" smtClean="0"/>
            <a:t>2015 m. spalis</a:t>
          </a:r>
          <a:endParaRPr lang="lt-LT" dirty="0"/>
        </a:p>
      </dgm:t>
    </dgm:pt>
    <dgm:pt modelId="{888241A3-89BF-43D9-85A0-1BAA6145BD0C}" type="parTrans" cxnId="{291E7C1D-E73B-4636-BCAD-294E4BEE3244}">
      <dgm:prSet/>
      <dgm:spPr/>
      <dgm:t>
        <a:bodyPr/>
        <a:lstStyle/>
        <a:p>
          <a:endParaRPr lang="lt-LT"/>
        </a:p>
      </dgm:t>
    </dgm:pt>
    <dgm:pt modelId="{A070D59E-2E47-4CE3-840C-3A7F44CEC978}" type="sibTrans" cxnId="{291E7C1D-E73B-4636-BCAD-294E4BEE3244}">
      <dgm:prSet/>
      <dgm:spPr/>
      <dgm:t>
        <a:bodyPr/>
        <a:lstStyle/>
        <a:p>
          <a:endParaRPr lang="lt-LT"/>
        </a:p>
      </dgm:t>
    </dgm:pt>
    <dgm:pt modelId="{00E10903-F01C-4208-AD11-6C2615A5BFCB}">
      <dgm:prSet phldrT="[Text]"/>
      <dgm:spPr/>
      <dgm:t>
        <a:bodyPr/>
        <a:lstStyle/>
        <a:p>
          <a:r>
            <a:rPr lang="lt-LT" b="1" dirty="0" smtClean="0"/>
            <a:t>Rezultatų analizė ir paskelbimas gimnazijos bendruomenei</a:t>
          </a:r>
        </a:p>
        <a:p>
          <a:r>
            <a:rPr lang="lt-LT" dirty="0" smtClean="0"/>
            <a:t>2015 m. lapkritis</a:t>
          </a:r>
          <a:endParaRPr lang="lt-LT" dirty="0"/>
        </a:p>
      </dgm:t>
    </dgm:pt>
    <dgm:pt modelId="{2AF06DFD-10A5-491F-85F4-13ADC6CE344F}" type="parTrans" cxnId="{6E80ACFC-37C0-4C92-A90C-4F11FDCD25F5}">
      <dgm:prSet/>
      <dgm:spPr/>
      <dgm:t>
        <a:bodyPr/>
        <a:lstStyle/>
        <a:p>
          <a:endParaRPr lang="lt-LT"/>
        </a:p>
      </dgm:t>
    </dgm:pt>
    <dgm:pt modelId="{DE814CFF-16D7-48E6-905D-124E76E18271}" type="sibTrans" cxnId="{6E80ACFC-37C0-4C92-A90C-4F11FDCD25F5}">
      <dgm:prSet/>
      <dgm:spPr/>
      <dgm:t>
        <a:bodyPr/>
        <a:lstStyle/>
        <a:p>
          <a:endParaRPr lang="lt-LT"/>
        </a:p>
      </dgm:t>
    </dgm:pt>
    <dgm:pt modelId="{9BD78F08-8100-4ED6-BE66-A8C6A0A98207}" type="pres">
      <dgm:prSet presAssocID="{5207E324-9254-4544-A56B-A3303CE7B9CF}" presName="arrowDiagram" presStyleCnt="0">
        <dgm:presLayoutVars>
          <dgm:chMax val="5"/>
          <dgm:dir/>
          <dgm:resizeHandles val="exact"/>
        </dgm:presLayoutVars>
      </dgm:prSet>
      <dgm:spPr/>
    </dgm:pt>
    <dgm:pt modelId="{9447E1D2-69BD-41C8-AB28-FFEB08D7C8B5}" type="pres">
      <dgm:prSet presAssocID="{5207E324-9254-4544-A56B-A3303CE7B9CF}" presName="arrow" presStyleLbl="bgShp" presStyleIdx="0" presStyleCnt="1"/>
      <dgm:spPr/>
    </dgm:pt>
    <dgm:pt modelId="{A087B790-186C-445F-AE50-3E081875775E}" type="pres">
      <dgm:prSet presAssocID="{5207E324-9254-4544-A56B-A3303CE7B9CF}" presName="arrowDiagram3" presStyleCnt="0"/>
      <dgm:spPr/>
    </dgm:pt>
    <dgm:pt modelId="{7849C14E-0B1B-4C51-A929-E02DB22A58C5}" type="pres">
      <dgm:prSet presAssocID="{23834B77-15B1-426E-8C82-B0B5E0E7FB8D}" presName="bullet3a" presStyleLbl="node1" presStyleIdx="0" presStyleCnt="3"/>
      <dgm:spPr/>
    </dgm:pt>
    <dgm:pt modelId="{8FD306D5-96B6-4DE8-A655-B92863D1DA85}" type="pres">
      <dgm:prSet presAssocID="{23834B77-15B1-426E-8C82-B0B5E0E7FB8D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7C5767E-2BB4-4228-9B8D-8A646B339890}" type="pres">
      <dgm:prSet presAssocID="{979F5B84-5B5A-4783-95BE-ED65C87310D2}" presName="bullet3b" presStyleLbl="node1" presStyleIdx="1" presStyleCnt="3"/>
      <dgm:spPr/>
    </dgm:pt>
    <dgm:pt modelId="{C5F8BC08-5AA0-4C73-A607-686B750F6870}" type="pres">
      <dgm:prSet presAssocID="{979F5B84-5B5A-4783-95BE-ED65C87310D2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A806BCE-8A2E-4E23-B959-417F32C5C7BF}" type="pres">
      <dgm:prSet presAssocID="{00E10903-F01C-4208-AD11-6C2615A5BFCB}" presName="bullet3c" presStyleLbl="node1" presStyleIdx="2" presStyleCnt="3"/>
      <dgm:spPr/>
    </dgm:pt>
    <dgm:pt modelId="{BAA2CCBD-00EB-447A-A0F3-9E9D99C18EA7}" type="pres">
      <dgm:prSet presAssocID="{00E10903-F01C-4208-AD11-6C2615A5BFCB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A4525973-7A34-4DAB-A7F2-4EEA6F2F193B}" type="presOf" srcId="{5207E324-9254-4544-A56B-A3303CE7B9CF}" destId="{9BD78F08-8100-4ED6-BE66-A8C6A0A98207}" srcOrd="0" destOrd="0" presId="urn:microsoft.com/office/officeart/2005/8/layout/arrow2"/>
    <dgm:cxn modelId="{C5A5E04A-FED0-4330-B0EE-5658370F953C}" srcId="{5207E324-9254-4544-A56B-A3303CE7B9CF}" destId="{23834B77-15B1-426E-8C82-B0B5E0E7FB8D}" srcOrd="0" destOrd="0" parTransId="{D53428E5-C8C9-4660-955F-DD379E4A24D0}" sibTransId="{E09A65D3-A639-4FC4-B700-9678597009FA}"/>
    <dgm:cxn modelId="{291E7C1D-E73B-4636-BCAD-294E4BEE3244}" srcId="{5207E324-9254-4544-A56B-A3303CE7B9CF}" destId="{979F5B84-5B5A-4783-95BE-ED65C87310D2}" srcOrd="1" destOrd="0" parTransId="{888241A3-89BF-43D9-85A0-1BAA6145BD0C}" sibTransId="{A070D59E-2E47-4CE3-840C-3A7F44CEC978}"/>
    <dgm:cxn modelId="{4EC19376-1CBA-4B60-9996-41E2F2310E4D}" type="presOf" srcId="{979F5B84-5B5A-4783-95BE-ED65C87310D2}" destId="{C5F8BC08-5AA0-4C73-A607-686B750F6870}" srcOrd="0" destOrd="0" presId="urn:microsoft.com/office/officeart/2005/8/layout/arrow2"/>
    <dgm:cxn modelId="{7D2732CE-6F18-4D7E-9B01-1837257BA1E5}" type="presOf" srcId="{00E10903-F01C-4208-AD11-6C2615A5BFCB}" destId="{BAA2CCBD-00EB-447A-A0F3-9E9D99C18EA7}" srcOrd="0" destOrd="0" presId="urn:microsoft.com/office/officeart/2005/8/layout/arrow2"/>
    <dgm:cxn modelId="{6E80ACFC-37C0-4C92-A90C-4F11FDCD25F5}" srcId="{5207E324-9254-4544-A56B-A3303CE7B9CF}" destId="{00E10903-F01C-4208-AD11-6C2615A5BFCB}" srcOrd="2" destOrd="0" parTransId="{2AF06DFD-10A5-491F-85F4-13ADC6CE344F}" sibTransId="{DE814CFF-16D7-48E6-905D-124E76E18271}"/>
    <dgm:cxn modelId="{1F3806F4-D619-4289-BAAC-95EEEBB73297}" type="presOf" srcId="{23834B77-15B1-426E-8C82-B0B5E0E7FB8D}" destId="{8FD306D5-96B6-4DE8-A655-B92863D1DA85}" srcOrd="0" destOrd="0" presId="urn:microsoft.com/office/officeart/2005/8/layout/arrow2"/>
    <dgm:cxn modelId="{18023D49-DF44-48DE-AD50-28B70274C245}" type="presParOf" srcId="{9BD78F08-8100-4ED6-BE66-A8C6A0A98207}" destId="{9447E1D2-69BD-41C8-AB28-FFEB08D7C8B5}" srcOrd="0" destOrd="0" presId="urn:microsoft.com/office/officeart/2005/8/layout/arrow2"/>
    <dgm:cxn modelId="{9008B2AA-E3A4-4D30-BFCA-66C56D69F8D9}" type="presParOf" srcId="{9BD78F08-8100-4ED6-BE66-A8C6A0A98207}" destId="{A087B790-186C-445F-AE50-3E081875775E}" srcOrd="1" destOrd="0" presId="urn:microsoft.com/office/officeart/2005/8/layout/arrow2"/>
    <dgm:cxn modelId="{A040AE4A-D625-4FA5-9101-33648ADBE5C7}" type="presParOf" srcId="{A087B790-186C-445F-AE50-3E081875775E}" destId="{7849C14E-0B1B-4C51-A929-E02DB22A58C5}" srcOrd="0" destOrd="0" presId="urn:microsoft.com/office/officeart/2005/8/layout/arrow2"/>
    <dgm:cxn modelId="{25B745D7-D60C-4A6A-B142-6DC7AEB4287B}" type="presParOf" srcId="{A087B790-186C-445F-AE50-3E081875775E}" destId="{8FD306D5-96B6-4DE8-A655-B92863D1DA85}" srcOrd="1" destOrd="0" presId="urn:microsoft.com/office/officeart/2005/8/layout/arrow2"/>
    <dgm:cxn modelId="{DD5B504C-0904-4318-8F35-362C9B0525BC}" type="presParOf" srcId="{A087B790-186C-445F-AE50-3E081875775E}" destId="{47C5767E-2BB4-4228-9B8D-8A646B339890}" srcOrd="2" destOrd="0" presId="urn:microsoft.com/office/officeart/2005/8/layout/arrow2"/>
    <dgm:cxn modelId="{6336B497-8E62-4AC1-958D-F3EA60357159}" type="presParOf" srcId="{A087B790-186C-445F-AE50-3E081875775E}" destId="{C5F8BC08-5AA0-4C73-A607-686B750F6870}" srcOrd="3" destOrd="0" presId="urn:microsoft.com/office/officeart/2005/8/layout/arrow2"/>
    <dgm:cxn modelId="{DFA3935F-1077-4E12-9906-E1E5177F620F}" type="presParOf" srcId="{A087B790-186C-445F-AE50-3E081875775E}" destId="{8A806BCE-8A2E-4E23-B959-417F32C5C7BF}" srcOrd="4" destOrd="0" presId="urn:microsoft.com/office/officeart/2005/8/layout/arrow2"/>
    <dgm:cxn modelId="{EFA6C424-5ABD-4072-A2B0-B1E6721174D5}" type="presParOf" srcId="{A087B790-186C-445F-AE50-3E081875775E}" destId="{BAA2CCBD-00EB-447A-A0F3-9E9D99C18EA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86B4DA-C772-4363-BCD1-9263FD9B88C5}" type="doc">
      <dgm:prSet loTypeId="urn:microsoft.com/office/officeart/2005/8/layout/arrow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lt-LT"/>
        </a:p>
      </dgm:t>
    </dgm:pt>
    <dgm:pt modelId="{55AADDDB-BC76-4119-A235-1E40F29168F8}">
      <dgm:prSet phldrT="[Text]" custT="1"/>
      <dgm:spPr/>
      <dgm:t>
        <a:bodyPr/>
        <a:lstStyle/>
        <a:p>
          <a:r>
            <a:rPr lang="lt-LT" sz="4900" b="1" dirty="0" smtClean="0"/>
            <a:t>4.5.2.Tėvų švietimo politika </a:t>
          </a:r>
          <a:r>
            <a:rPr lang="lt-LT" sz="6000" b="1" dirty="0" smtClean="0">
              <a:solidFill>
                <a:srgbClr val="00B0F0"/>
              </a:solidFill>
            </a:rPr>
            <a:t>3,4</a:t>
          </a:r>
          <a:endParaRPr lang="lt-LT" sz="6000" dirty="0">
            <a:solidFill>
              <a:srgbClr val="00B0F0"/>
            </a:solidFill>
          </a:endParaRPr>
        </a:p>
      </dgm:t>
    </dgm:pt>
    <dgm:pt modelId="{EC7815BC-2CE5-4D3C-A1B7-ECB3B9DCA368}" type="parTrans" cxnId="{5A122728-4537-4AF1-A35E-D9F75D7686BD}">
      <dgm:prSet/>
      <dgm:spPr/>
      <dgm:t>
        <a:bodyPr/>
        <a:lstStyle/>
        <a:p>
          <a:endParaRPr lang="lt-LT"/>
        </a:p>
      </dgm:t>
    </dgm:pt>
    <dgm:pt modelId="{61830595-0460-4970-9E8B-787578E6B4E5}" type="sibTrans" cxnId="{5A122728-4537-4AF1-A35E-D9F75D7686BD}">
      <dgm:prSet/>
      <dgm:spPr/>
      <dgm:t>
        <a:bodyPr/>
        <a:lstStyle/>
        <a:p>
          <a:endParaRPr lang="lt-LT"/>
        </a:p>
      </dgm:t>
    </dgm:pt>
    <dgm:pt modelId="{4407EA84-6106-49E2-8FF8-A99D7D388628}">
      <dgm:prSet phldrT="[Text]" custT="1"/>
      <dgm:spPr/>
      <dgm:t>
        <a:bodyPr/>
        <a:lstStyle/>
        <a:p>
          <a:r>
            <a:rPr lang="lt-LT" sz="4900" b="1" dirty="0" smtClean="0"/>
            <a:t>1.3.1. Darbo tvarka ir taisyklės </a:t>
          </a:r>
          <a:r>
            <a:rPr lang="lt-LT" sz="6000" b="1" dirty="0" smtClean="0">
              <a:solidFill>
                <a:schemeClr val="accent3">
                  <a:lumMod val="75000"/>
                </a:schemeClr>
              </a:solidFill>
            </a:rPr>
            <a:t>2,76</a:t>
          </a:r>
          <a:endParaRPr lang="lt-LT" sz="6000" dirty="0">
            <a:solidFill>
              <a:schemeClr val="accent3">
                <a:lumMod val="75000"/>
              </a:schemeClr>
            </a:solidFill>
          </a:endParaRPr>
        </a:p>
      </dgm:t>
    </dgm:pt>
    <dgm:pt modelId="{97F4B8D5-77A2-439D-ADDB-72BAC38CA634}" type="parTrans" cxnId="{15C10921-1867-4F0F-878B-DCD35AAF9BA0}">
      <dgm:prSet/>
      <dgm:spPr/>
      <dgm:t>
        <a:bodyPr/>
        <a:lstStyle/>
        <a:p>
          <a:endParaRPr lang="lt-LT"/>
        </a:p>
      </dgm:t>
    </dgm:pt>
    <dgm:pt modelId="{38729072-55BD-49FA-906C-AD6252E56331}" type="sibTrans" cxnId="{15C10921-1867-4F0F-878B-DCD35AAF9BA0}">
      <dgm:prSet/>
      <dgm:spPr/>
      <dgm:t>
        <a:bodyPr/>
        <a:lstStyle/>
        <a:p>
          <a:endParaRPr lang="lt-LT"/>
        </a:p>
      </dgm:t>
    </dgm:pt>
    <dgm:pt modelId="{90F9E678-16B1-40A3-BC16-773F810837C7}">
      <dgm:prSet/>
      <dgm:spPr/>
      <dgm:t>
        <a:bodyPr/>
        <a:lstStyle/>
        <a:p>
          <a:endParaRPr lang="lt-LT"/>
        </a:p>
      </dgm:t>
    </dgm:pt>
    <dgm:pt modelId="{82F1E9DD-AD2B-4690-A18F-5A3B66CA378E}" type="parTrans" cxnId="{38843BEA-4EF5-45BF-B02A-6510D42EF9C8}">
      <dgm:prSet/>
      <dgm:spPr/>
      <dgm:t>
        <a:bodyPr/>
        <a:lstStyle/>
        <a:p>
          <a:endParaRPr lang="lt-LT"/>
        </a:p>
      </dgm:t>
    </dgm:pt>
    <dgm:pt modelId="{A2BD1331-9827-4832-B133-898A4CB196FF}" type="sibTrans" cxnId="{38843BEA-4EF5-45BF-B02A-6510D42EF9C8}">
      <dgm:prSet/>
      <dgm:spPr/>
      <dgm:t>
        <a:bodyPr/>
        <a:lstStyle/>
        <a:p>
          <a:endParaRPr lang="lt-LT"/>
        </a:p>
      </dgm:t>
    </dgm:pt>
    <dgm:pt modelId="{EE061A81-F000-4757-BDEA-699C3CB8A0C2}">
      <dgm:prSet/>
      <dgm:spPr/>
      <dgm:t>
        <a:bodyPr/>
        <a:lstStyle/>
        <a:p>
          <a:endParaRPr lang="lt-LT"/>
        </a:p>
      </dgm:t>
    </dgm:pt>
    <dgm:pt modelId="{9A2BB75F-CC99-47E9-A1AD-69C779D96861}" type="parTrans" cxnId="{4F5BD21E-8CC3-4EFE-9B7A-9F94A667EE2F}">
      <dgm:prSet/>
      <dgm:spPr/>
      <dgm:t>
        <a:bodyPr/>
        <a:lstStyle/>
        <a:p>
          <a:endParaRPr lang="lt-LT"/>
        </a:p>
      </dgm:t>
    </dgm:pt>
    <dgm:pt modelId="{5BF36D98-31DD-430A-9369-F3425B4404E6}" type="sibTrans" cxnId="{4F5BD21E-8CC3-4EFE-9B7A-9F94A667EE2F}">
      <dgm:prSet/>
      <dgm:spPr/>
      <dgm:t>
        <a:bodyPr/>
        <a:lstStyle/>
        <a:p>
          <a:endParaRPr lang="lt-LT"/>
        </a:p>
      </dgm:t>
    </dgm:pt>
    <dgm:pt modelId="{2B8E5799-2F7C-4D83-813A-4412CDE3B39B}">
      <dgm:prSet/>
      <dgm:spPr/>
      <dgm:t>
        <a:bodyPr/>
        <a:lstStyle/>
        <a:p>
          <a:endParaRPr lang="lt-LT"/>
        </a:p>
      </dgm:t>
    </dgm:pt>
    <dgm:pt modelId="{388CADB6-C07F-4F79-BB91-907AFA4B9C14}" type="parTrans" cxnId="{E8229E83-A39D-421F-BF02-56DB49A92635}">
      <dgm:prSet/>
      <dgm:spPr/>
      <dgm:t>
        <a:bodyPr/>
        <a:lstStyle/>
        <a:p>
          <a:endParaRPr lang="lt-LT"/>
        </a:p>
      </dgm:t>
    </dgm:pt>
    <dgm:pt modelId="{9C331A9B-5444-4EB9-90A5-405E4678E96B}" type="sibTrans" cxnId="{E8229E83-A39D-421F-BF02-56DB49A92635}">
      <dgm:prSet/>
      <dgm:spPr/>
      <dgm:t>
        <a:bodyPr/>
        <a:lstStyle/>
        <a:p>
          <a:endParaRPr lang="lt-LT"/>
        </a:p>
      </dgm:t>
    </dgm:pt>
    <dgm:pt modelId="{9E9BCC2E-B472-419F-B815-973769FA6625}" type="pres">
      <dgm:prSet presAssocID="{8586B4DA-C772-4363-BCD1-9263FD9B88C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BF9DCFB1-EE51-421F-BF7D-0A02A7D8C226}" type="pres">
      <dgm:prSet presAssocID="{55AADDDB-BC76-4119-A235-1E40F29168F8}" presName="upArrow" presStyleLbl="node1" presStyleIdx="0" presStyleCnt="2"/>
      <dgm:spPr/>
    </dgm:pt>
    <dgm:pt modelId="{8C5136C5-5059-4739-B15C-850CE8628CE5}" type="pres">
      <dgm:prSet presAssocID="{55AADDDB-BC76-4119-A235-1E40F29168F8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82864F6-B202-4CBC-A10A-645153C8B233}" type="pres">
      <dgm:prSet presAssocID="{4407EA84-6106-49E2-8FF8-A99D7D388628}" presName="downArrow" presStyleLbl="node1" presStyleIdx="1" presStyleCnt="2"/>
      <dgm:spPr/>
    </dgm:pt>
    <dgm:pt modelId="{546493C5-7AD6-4411-8584-D7B46418828A}" type="pres">
      <dgm:prSet presAssocID="{4407EA84-6106-49E2-8FF8-A99D7D38862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4F5BD21E-8CC3-4EFE-9B7A-9F94A667EE2F}" srcId="{8586B4DA-C772-4363-BCD1-9263FD9B88C5}" destId="{EE061A81-F000-4757-BDEA-699C3CB8A0C2}" srcOrd="3" destOrd="0" parTransId="{9A2BB75F-CC99-47E9-A1AD-69C779D96861}" sibTransId="{5BF36D98-31DD-430A-9369-F3425B4404E6}"/>
    <dgm:cxn modelId="{38843BEA-4EF5-45BF-B02A-6510D42EF9C8}" srcId="{8586B4DA-C772-4363-BCD1-9263FD9B88C5}" destId="{90F9E678-16B1-40A3-BC16-773F810837C7}" srcOrd="2" destOrd="0" parTransId="{82F1E9DD-AD2B-4690-A18F-5A3B66CA378E}" sibTransId="{A2BD1331-9827-4832-B133-898A4CB196FF}"/>
    <dgm:cxn modelId="{34EA2659-56E1-4C29-B831-D0DBFE75086C}" type="presOf" srcId="{4407EA84-6106-49E2-8FF8-A99D7D388628}" destId="{546493C5-7AD6-4411-8584-D7B46418828A}" srcOrd="0" destOrd="0" presId="urn:microsoft.com/office/officeart/2005/8/layout/arrow4"/>
    <dgm:cxn modelId="{1E5854B5-B559-4BBD-B82C-190AA6F9664F}" type="presOf" srcId="{8586B4DA-C772-4363-BCD1-9263FD9B88C5}" destId="{9E9BCC2E-B472-419F-B815-973769FA6625}" srcOrd="0" destOrd="0" presId="urn:microsoft.com/office/officeart/2005/8/layout/arrow4"/>
    <dgm:cxn modelId="{5A122728-4537-4AF1-A35E-D9F75D7686BD}" srcId="{8586B4DA-C772-4363-BCD1-9263FD9B88C5}" destId="{55AADDDB-BC76-4119-A235-1E40F29168F8}" srcOrd="0" destOrd="0" parTransId="{EC7815BC-2CE5-4D3C-A1B7-ECB3B9DCA368}" sibTransId="{61830595-0460-4970-9E8B-787578E6B4E5}"/>
    <dgm:cxn modelId="{15C10921-1867-4F0F-878B-DCD35AAF9BA0}" srcId="{8586B4DA-C772-4363-BCD1-9263FD9B88C5}" destId="{4407EA84-6106-49E2-8FF8-A99D7D388628}" srcOrd="1" destOrd="0" parTransId="{97F4B8D5-77A2-439D-ADDB-72BAC38CA634}" sibTransId="{38729072-55BD-49FA-906C-AD6252E56331}"/>
    <dgm:cxn modelId="{40D7D42E-CD1C-4D01-93B9-8CCB358B5559}" type="presOf" srcId="{55AADDDB-BC76-4119-A235-1E40F29168F8}" destId="{8C5136C5-5059-4739-B15C-850CE8628CE5}" srcOrd="0" destOrd="0" presId="urn:microsoft.com/office/officeart/2005/8/layout/arrow4"/>
    <dgm:cxn modelId="{E8229E83-A39D-421F-BF02-56DB49A92635}" srcId="{8586B4DA-C772-4363-BCD1-9263FD9B88C5}" destId="{2B8E5799-2F7C-4D83-813A-4412CDE3B39B}" srcOrd="4" destOrd="0" parTransId="{388CADB6-C07F-4F79-BB91-907AFA4B9C14}" sibTransId="{9C331A9B-5444-4EB9-90A5-405E4678E96B}"/>
    <dgm:cxn modelId="{58180F47-FAEE-4C67-8F61-4B4118790958}" type="presParOf" srcId="{9E9BCC2E-B472-419F-B815-973769FA6625}" destId="{BF9DCFB1-EE51-421F-BF7D-0A02A7D8C226}" srcOrd="0" destOrd="0" presId="urn:microsoft.com/office/officeart/2005/8/layout/arrow4"/>
    <dgm:cxn modelId="{1A7E911A-70F9-4820-82C3-8280F726A0FA}" type="presParOf" srcId="{9E9BCC2E-B472-419F-B815-973769FA6625}" destId="{8C5136C5-5059-4739-B15C-850CE8628CE5}" srcOrd="1" destOrd="0" presId="urn:microsoft.com/office/officeart/2005/8/layout/arrow4"/>
    <dgm:cxn modelId="{C5C6A26A-9467-4090-AD3A-DD9E24D6B450}" type="presParOf" srcId="{9E9BCC2E-B472-419F-B815-973769FA6625}" destId="{382864F6-B202-4CBC-A10A-645153C8B233}" srcOrd="2" destOrd="0" presId="urn:microsoft.com/office/officeart/2005/8/layout/arrow4"/>
    <dgm:cxn modelId="{0E8DDE04-2F64-49E6-ACBD-16025705D396}" type="presParOf" srcId="{9E9BCC2E-B472-419F-B815-973769FA6625}" destId="{546493C5-7AD6-4411-8584-D7B46418828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059FA5-31F2-44DA-A435-17C23B5E1EB0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lt-LT"/>
        </a:p>
      </dgm:t>
    </dgm:pt>
    <dgm:pt modelId="{F0F33D6A-FBF2-4AF3-8289-C932A04CC6BA}">
      <dgm:prSet phldrT="[Text]" custT="1"/>
      <dgm:spPr/>
      <dgm:t>
        <a:bodyPr/>
        <a:lstStyle/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1.3. </a:t>
          </a:r>
        </a:p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Tvar-ka</a:t>
          </a:r>
          <a:endParaRPr lang="lt-LT" sz="4400" dirty="0">
            <a:solidFill>
              <a:schemeClr val="tx1"/>
            </a:solidFill>
          </a:endParaRPr>
        </a:p>
      </dgm:t>
    </dgm:pt>
    <dgm:pt modelId="{5ECE13A1-7420-4AB0-B26A-E31A1EDF2E0C}" type="parTrans" cxnId="{1A28DA1E-49F4-43FE-B6F0-929716743C67}">
      <dgm:prSet/>
      <dgm:spPr/>
      <dgm:t>
        <a:bodyPr/>
        <a:lstStyle/>
        <a:p>
          <a:endParaRPr lang="lt-LT"/>
        </a:p>
      </dgm:t>
    </dgm:pt>
    <dgm:pt modelId="{B7730964-FE0A-4906-AC00-1A854A32900F}" type="sibTrans" cxnId="{1A28DA1E-49F4-43FE-B6F0-929716743C67}">
      <dgm:prSet/>
      <dgm:spPr/>
      <dgm:t>
        <a:bodyPr/>
        <a:lstStyle/>
        <a:p>
          <a:endParaRPr lang="lt-LT"/>
        </a:p>
      </dgm:t>
    </dgm:pt>
    <dgm:pt modelId="{657C5B8E-DC89-4511-9819-C2181614C139}">
      <dgm:prSet phldrT="[Text]" custT="1"/>
      <dgm:spPr/>
      <dgm:t>
        <a:bodyPr/>
        <a:lstStyle/>
        <a:p>
          <a:pPr algn="l"/>
          <a:r>
            <a:rPr lang="lt-LT" sz="2400" dirty="0" smtClean="0">
              <a:solidFill>
                <a:schemeClr val="tx1"/>
              </a:solidFill>
            </a:rPr>
            <a:t>Klasėse drauge su mokiniais nusimatyti konkrečias klasės taisykles (galbūt tai gimnazijos taisyklės, tik pridėti dar keli punktai). </a:t>
          </a:r>
          <a:endParaRPr lang="lt-LT" sz="2400" dirty="0">
            <a:solidFill>
              <a:schemeClr val="tx1"/>
            </a:solidFill>
          </a:endParaRPr>
        </a:p>
      </dgm:t>
    </dgm:pt>
    <dgm:pt modelId="{B105F3BE-38B0-43C2-A288-DDBF0A74D616}" type="parTrans" cxnId="{90AF66DD-0C64-4288-B9EF-DB4727D0B9B5}">
      <dgm:prSet/>
      <dgm:spPr/>
      <dgm:t>
        <a:bodyPr/>
        <a:lstStyle/>
        <a:p>
          <a:endParaRPr lang="lt-LT"/>
        </a:p>
      </dgm:t>
    </dgm:pt>
    <dgm:pt modelId="{5A7E4BD1-A847-496D-A8EA-07B53D05FA02}" type="sibTrans" cxnId="{90AF66DD-0C64-4288-B9EF-DB4727D0B9B5}">
      <dgm:prSet/>
      <dgm:spPr/>
      <dgm:t>
        <a:bodyPr/>
        <a:lstStyle/>
        <a:p>
          <a:endParaRPr lang="lt-LT"/>
        </a:p>
      </dgm:t>
    </dgm:pt>
    <dgm:pt modelId="{C5A04700-B423-424F-8FDE-0465EA5BECF6}">
      <dgm:prSet phldrT="[Text]" custT="1"/>
      <dgm:spPr/>
      <dgm:t>
        <a:bodyPr/>
        <a:lstStyle/>
        <a:p>
          <a:pPr algn="l"/>
          <a:endParaRPr lang="lt-LT" sz="2000" dirty="0">
            <a:solidFill>
              <a:schemeClr val="tx1"/>
            </a:solidFill>
          </a:endParaRPr>
        </a:p>
      </dgm:t>
    </dgm:pt>
    <dgm:pt modelId="{5D73E0C3-127C-44E2-8449-EBFAEDE8B175}" type="parTrans" cxnId="{04CE6890-98E7-4C07-B90B-E0B9A73A2854}">
      <dgm:prSet/>
      <dgm:spPr/>
      <dgm:t>
        <a:bodyPr/>
        <a:lstStyle/>
        <a:p>
          <a:endParaRPr lang="lt-LT"/>
        </a:p>
      </dgm:t>
    </dgm:pt>
    <dgm:pt modelId="{BBCBB70D-F87A-4E27-8145-C5FD7191BEAF}" type="sibTrans" cxnId="{04CE6890-98E7-4C07-B90B-E0B9A73A2854}">
      <dgm:prSet/>
      <dgm:spPr/>
      <dgm:t>
        <a:bodyPr/>
        <a:lstStyle/>
        <a:p>
          <a:endParaRPr lang="lt-LT"/>
        </a:p>
      </dgm:t>
    </dgm:pt>
    <dgm:pt modelId="{62AD2EED-452E-40DD-9646-5F338F3BEBB3}">
      <dgm:prSet custT="1"/>
      <dgm:spPr/>
      <dgm:t>
        <a:bodyPr/>
        <a:lstStyle/>
        <a:p>
          <a:pPr algn="l"/>
          <a:r>
            <a:rPr lang="lt-LT" altLang="lt-LT" sz="2400" dirty="0" smtClean="0">
              <a:solidFill>
                <a:schemeClr val="tx1"/>
              </a:solidFill>
              <a:latin typeface="Calibri" pitchFamily="32" charset="0"/>
            </a:rPr>
            <a:t>Gimnazijos bendruomenė turi vieningai  laikytis bendrų susitarimų.</a:t>
          </a:r>
          <a:endParaRPr lang="lt-LT" altLang="lt-LT" sz="2400" dirty="0">
            <a:solidFill>
              <a:schemeClr val="tx1"/>
            </a:solidFill>
            <a:latin typeface="Calibri" pitchFamily="32" charset="0"/>
          </a:endParaRPr>
        </a:p>
      </dgm:t>
    </dgm:pt>
    <dgm:pt modelId="{9719077A-90CF-4914-ABA9-F3EBF9603EE6}" type="parTrans" cxnId="{BC85C451-4463-4AD8-9615-2BA9B7E01B57}">
      <dgm:prSet/>
      <dgm:spPr/>
      <dgm:t>
        <a:bodyPr/>
        <a:lstStyle/>
        <a:p>
          <a:endParaRPr lang="lt-LT"/>
        </a:p>
      </dgm:t>
    </dgm:pt>
    <dgm:pt modelId="{0A7D4593-64EA-473A-A086-187FF1F8DDAC}" type="sibTrans" cxnId="{BC85C451-4463-4AD8-9615-2BA9B7E01B57}">
      <dgm:prSet/>
      <dgm:spPr/>
      <dgm:t>
        <a:bodyPr/>
        <a:lstStyle/>
        <a:p>
          <a:endParaRPr lang="lt-LT"/>
        </a:p>
      </dgm:t>
    </dgm:pt>
    <dgm:pt modelId="{CC88835A-5E8A-4A63-A32F-85C90036A768}">
      <dgm:prSet custT="1"/>
      <dgm:spPr/>
      <dgm:t>
        <a:bodyPr/>
        <a:lstStyle/>
        <a:p>
          <a:pPr algn="l"/>
          <a:endParaRPr lang="lt-LT" altLang="lt-LT" sz="2000" dirty="0">
            <a:solidFill>
              <a:schemeClr val="tx1"/>
            </a:solidFill>
            <a:latin typeface="Calibri" pitchFamily="32" charset="0"/>
          </a:endParaRPr>
        </a:p>
      </dgm:t>
    </dgm:pt>
    <dgm:pt modelId="{FBE1E717-EB62-4D9C-A8A5-8C158DE4BA0C}" type="parTrans" cxnId="{CF1F9C9E-762F-45AA-9C4C-5C7008903C7D}">
      <dgm:prSet/>
      <dgm:spPr/>
      <dgm:t>
        <a:bodyPr/>
        <a:lstStyle/>
        <a:p>
          <a:endParaRPr lang="lt-LT"/>
        </a:p>
      </dgm:t>
    </dgm:pt>
    <dgm:pt modelId="{80821054-D1E4-4A89-A3D0-C5E6077FCAC7}" type="sibTrans" cxnId="{CF1F9C9E-762F-45AA-9C4C-5C7008903C7D}">
      <dgm:prSet/>
      <dgm:spPr/>
      <dgm:t>
        <a:bodyPr/>
        <a:lstStyle/>
        <a:p>
          <a:endParaRPr lang="lt-LT"/>
        </a:p>
      </dgm:t>
    </dgm:pt>
    <dgm:pt modelId="{621009C1-167C-400D-861C-B9D3DCFD3DE6}">
      <dgm:prSet custT="1"/>
      <dgm:spPr/>
      <dgm:t>
        <a:bodyPr/>
        <a:lstStyle/>
        <a:p>
          <a:pPr algn="l"/>
          <a:r>
            <a:rPr lang="lt-LT" altLang="lt-LT" sz="2400" dirty="0" smtClean="0">
              <a:solidFill>
                <a:schemeClr val="tx1"/>
              </a:solidFill>
              <a:latin typeface="Calibri" pitchFamily="32" charset="0"/>
            </a:rPr>
            <a:t>Periodiškai priminti mokiniams Vidaus tvarkos taisykles, akcentuoti mokinių pareigas ir atsakomybę. </a:t>
          </a:r>
          <a:endParaRPr lang="lt-LT" altLang="lt-LT" sz="2400" dirty="0">
            <a:solidFill>
              <a:schemeClr val="tx1"/>
            </a:solidFill>
            <a:latin typeface="Calibri" pitchFamily="32" charset="0"/>
          </a:endParaRPr>
        </a:p>
      </dgm:t>
    </dgm:pt>
    <dgm:pt modelId="{469CF1C9-47D8-49C8-B3AD-CD97F6FD38FD}" type="parTrans" cxnId="{95152FEB-E48D-4B10-BEFE-12E5F1A83709}">
      <dgm:prSet/>
      <dgm:spPr/>
      <dgm:t>
        <a:bodyPr/>
        <a:lstStyle/>
        <a:p>
          <a:endParaRPr lang="lt-LT"/>
        </a:p>
      </dgm:t>
    </dgm:pt>
    <dgm:pt modelId="{51098C39-B98C-459A-9849-F681E6BA7E5E}" type="sibTrans" cxnId="{95152FEB-E48D-4B10-BEFE-12E5F1A83709}">
      <dgm:prSet/>
      <dgm:spPr/>
      <dgm:t>
        <a:bodyPr/>
        <a:lstStyle/>
        <a:p>
          <a:endParaRPr lang="lt-LT"/>
        </a:p>
      </dgm:t>
    </dgm:pt>
    <dgm:pt modelId="{415F1864-D7B1-449D-BB10-9B5763C9CD45}">
      <dgm:prSet custT="1"/>
      <dgm:spPr/>
      <dgm:t>
        <a:bodyPr/>
        <a:lstStyle/>
        <a:p>
          <a:pPr algn="l"/>
          <a:r>
            <a:rPr lang="lt-LT" altLang="lt-LT" sz="2400" dirty="0" smtClean="0">
              <a:solidFill>
                <a:schemeClr val="tx1"/>
              </a:solidFill>
              <a:latin typeface="Calibri" pitchFamily="32" charset="0"/>
            </a:rPr>
            <a:t>Įrengti daugiau poilsio zonų mokiniams (suoliukai ir pan.), užtikrinti, kad mokiniai tausotų  gimnazijos inventorių. </a:t>
          </a:r>
          <a:endParaRPr lang="lt-LT" altLang="lt-LT" sz="2400" dirty="0">
            <a:solidFill>
              <a:schemeClr val="tx1"/>
            </a:solidFill>
            <a:latin typeface="Calibri" pitchFamily="32" charset="0"/>
          </a:endParaRPr>
        </a:p>
      </dgm:t>
    </dgm:pt>
    <dgm:pt modelId="{5FE37E5C-9246-4A67-BB9D-3154F3651FEC}" type="parTrans" cxnId="{9580EFDC-2FD0-40EE-9D74-C2E1C08CEEFB}">
      <dgm:prSet/>
      <dgm:spPr/>
    </dgm:pt>
    <dgm:pt modelId="{045AF6A6-CE30-4226-B159-5AF9EDD87317}" type="sibTrans" cxnId="{9580EFDC-2FD0-40EE-9D74-C2E1C08CEEFB}">
      <dgm:prSet/>
      <dgm:spPr/>
    </dgm:pt>
    <dgm:pt modelId="{6DD613F0-48E3-4672-9631-DA2EBCC50B7F}" type="pres">
      <dgm:prSet presAssocID="{02059FA5-31F2-44DA-A435-17C23B5E1E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lt-LT"/>
        </a:p>
      </dgm:t>
    </dgm:pt>
    <dgm:pt modelId="{900205D8-EFA3-43A7-A1A4-0CAEE86E34F5}" type="pres">
      <dgm:prSet presAssocID="{F0F33D6A-FBF2-4AF3-8289-C932A04CC6BA}" presName="linNode" presStyleCnt="0"/>
      <dgm:spPr/>
    </dgm:pt>
    <dgm:pt modelId="{67A0B668-89C4-4A27-8DA7-7A80B31B90D1}" type="pres">
      <dgm:prSet presAssocID="{F0F33D6A-FBF2-4AF3-8289-C932A04CC6BA}" presName="parentShp" presStyleLbl="node1" presStyleIdx="0" presStyleCnt="1" custScaleX="66159" custLinFactNeighborX="-11372" custLinFactNeighborY="-49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D7D58D7-C2BD-4C23-9CFB-D541CA268D71}" type="pres">
      <dgm:prSet presAssocID="{F0F33D6A-FBF2-4AF3-8289-C932A04CC6BA}" presName="childShp" presStyleLbl="bgAccFollowNode1" presStyleIdx="0" presStyleCnt="1" custScaleX="167366" custLinFactNeighborX="-208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E6E87B61-87FE-426F-A4CE-D2351E044A9D}" type="presOf" srcId="{02059FA5-31F2-44DA-A435-17C23B5E1EB0}" destId="{6DD613F0-48E3-4672-9631-DA2EBCC50B7F}" srcOrd="0" destOrd="0" presId="urn:microsoft.com/office/officeart/2005/8/layout/vList6"/>
    <dgm:cxn modelId="{04CE6890-98E7-4C07-B90B-E0B9A73A2854}" srcId="{F0F33D6A-FBF2-4AF3-8289-C932A04CC6BA}" destId="{C5A04700-B423-424F-8FDE-0465EA5BECF6}" srcOrd="5" destOrd="0" parTransId="{5D73E0C3-127C-44E2-8449-EBFAEDE8B175}" sibTransId="{BBCBB70D-F87A-4E27-8145-C5FD7191BEAF}"/>
    <dgm:cxn modelId="{E21DC610-5C48-4BE6-9993-0B5BB5789B7A}" type="presOf" srcId="{62AD2EED-452E-40DD-9646-5F338F3BEBB3}" destId="{DD7D58D7-C2BD-4C23-9CFB-D541CA268D71}" srcOrd="0" destOrd="2" presId="urn:microsoft.com/office/officeart/2005/8/layout/vList6"/>
    <dgm:cxn modelId="{CF1F9C9E-762F-45AA-9C4C-5C7008903C7D}" srcId="{F0F33D6A-FBF2-4AF3-8289-C932A04CC6BA}" destId="{CC88835A-5E8A-4A63-A32F-85C90036A768}" srcOrd="4" destOrd="0" parTransId="{FBE1E717-EB62-4D9C-A8A5-8C158DE4BA0C}" sibTransId="{80821054-D1E4-4A89-A3D0-C5E6077FCAC7}"/>
    <dgm:cxn modelId="{E8E509D5-AC6F-4707-B662-A2A2E04BDE93}" type="presOf" srcId="{CC88835A-5E8A-4A63-A32F-85C90036A768}" destId="{DD7D58D7-C2BD-4C23-9CFB-D541CA268D71}" srcOrd="0" destOrd="4" presId="urn:microsoft.com/office/officeart/2005/8/layout/vList6"/>
    <dgm:cxn modelId="{90AF66DD-0C64-4288-B9EF-DB4727D0B9B5}" srcId="{F0F33D6A-FBF2-4AF3-8289-C932A04CC6BA}" destId="{657C5B8E-DC89-4511-9819-C2181614C139}" srcOrd="0" destOrd="0" parTransId="{B105F3BE-38B0-43C2-A288-DDBF0A74D616}" sibTransId="{5A7E4BD1-A847-496D-A8EA-07B53D05FA02}"/>
    <dgm:cxn modelId="{95152FEB-E48D-4B10-BEFE-12E5F1A83709}" srcId="{F0F33D6A-FBF2-4AF3-8289-C932A04CC6BA}" destId="{621009C1-167C-400D-861C-B9D3DCFD3DE6}" srcOrd="1" destOrd="0" parTransId="{469CF1C9-47D8-49C8-B3AD-CD97F6FD38FD}" sibTransId="{51098C39-B98C-459A-9849-F681E6BA7E5E}"/>
    <dgm:cxn modelId="{DD890909-40A6-4FDF-90EE-1135A0AA1FB8}" type="presOf" srcId="{F0F33D6A-FBF2-4AF3-8289-C932A04CC6BA}" destId="{67A0B668-89C4-4A27-8DA7-7A80B31B90D1}" srcOrd="0" destOrd="0" presId="urn:microsoft.com/office/officeart/2005/8/layout/vList6"/>
    <dgm:cxn modelId="{73496FAF-5D92-4700-8015-78AED0E3BBD7}" type="presOf" srcId="{657C5B8E-DC89-4511-9819-C2181614C139}" destId="{DD7D58D7-C2BD-4C23-9CFB-D541CA268D71}" srcOrd="0" destOrd="0" presId="urn:microsoft.com/office/officeart/2005/8/layout/vList6"/>
    <dgm:cxn modelId="{E679C458-4613-4CAA-878B-A3BE9ECB354B}" type="presOf" srcId="{621009C1-167C-400D-861C-B9D3DCFD3DE6}" destId="{DD7D58D7-C2BD-4C23-9CFB-D541CA268D71}" srcOrd="0" destOrd="1" presId="urn:microsoft.com/office/officeart/2005/8/layout/vList6"/>
    <dgm:cxn modelId="{9580EFDC-2FD0-40EE-9D74-C2E1C08CEEFB}" srcId="{F0F33D6A-FBF2-4AF3-8289-C932A04CC6BA}" destId="{415F1864-D7B1-449D-BB10-9B5763C9CD45}" srcOrd="3" destOrd="0" parTransId="{5FE37E5C-9246-4A67-BB9D-3154F3651FEC}" sibTransId="{045AF6A6-CE30-4226-B159-5AF9EDD87317}"/>
    <dgm:cxn modelId="{C6148E5D-7D0E-4E1A-A23D-F6A4CFA61799}" type="presOf" srcId="{C5A04700-B423-424F-8FDE-0465EA5BECF6}" destId="{DD7D58D7-C2BD-4C23-9CFB-D541CA268D71}" srcOrd="0" destOrd="5" presId="urn:microsoft.com/office/officeart/2005/8/layout/vList6"/>
    <dgm:cxn modelId="{BC85C451-4463-4AD8-9615-2BA9B7E01B57}" srcId="{F0F33D6A-FBF2-4AF3-8289-C932A04CC6BA}" destId="{62AD2EED-452E-40DD-9646-5F338F3BEBB3}" srcOrd="2" destOrd="0" parTransId="{9719077A-90CF-4914-ABA9-F3EBF9603EE6}" sibTransId="{0A7D4593-64EA-473A-A086-187FF1F8DDAC}"/>
    <dgm:cxn modelId="{1A28DA1E-49F4-43FE-B6F0-929716743C67}" srcId="{02059FA5-31F2-44DA-A435-17C23B5E1EB0}" destId="{F0F33D6A-FBF2-4AF3-8289-C932A04CC6BA}" srcOrd="0" destOrd="0" parTransId="{5ECE13A1-7420-4AB0-B26A-E31A1EDF2E0C}" sibTransId="{B7730964-FE0A-4906-AC00-1A854A32900F}"/>
    <dgm:cxn modelId="{2237D3B8-CB22-431A-AA8C-CBEC252AF0CB}" type="presOf" srcId="{415F1864-D7B1-449D-BB10-9B5763C9CD45}" destId="{DD7D58D7-C2BD-4C23-9CFB-D541CA268D71}" srcOrd="0" destOrd="3" presId="urn:microsoft.com/office/officeart/2005/8/layout/vList6"/>
    <dgm:cxn modelId="{472AEB0F-CB97-4D27-A1D1-AE524BFE6BB4}" type="presParOf" srcId="{6DD613F0-48E3-4672-9631-DA2EBCC50B7F}" destId="{900205D8-EFA3-43A7-A1A4-0CAEE86E34F5}" srcOrd="0" destOrd="0" presId="urn:microsoft.com/office/officeart/2005/8/layout/vList6"/>
    <dgm:cxn modelId="{E5055B14-77A6-4EEB-945D-BEF2B812A70E}" type="presParOf" srcId="{900205D8-EFA3-43A7-A1A4-0CAEE86E34F5}" destId="{67A0B668-89C4-4A27-8DA7-7A80B31B90D1}" srcOrd="0" destOrd="0" presId="urn:microsoft.com/office/officeart/2005/8/layout/vList6"/>
    <dgm:cxn modelId="{88A1C6E2-31CD-4BF0-A20F-8F09250FB211}" type="presParOf" srcId="{900205D8-EFA3-43A7-A1A4-0CAEE86E34F5}" destId="{DD7D58D7-C2BD-4C23-9CFB-D541CA268D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059FA5-31F2-44DA-A435-17C23B5E1EB0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lt-LT"/>
        </a:p>
      </dgm:t>
    </dgm:pt>
    <dgm:pt modelId="{F0F33D6A-FBF2-4AF3-8289-C932A04CC6BA}">
      <dgm:prSet phldrT="[Text]" custT="1"/>
      <dgm:spPr/>
      <dgm:t>
        <a:bodyPr/>
        <a:lstStyle/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2.4.</a:t>
          </a:r>
        </a:p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Moky-mosi </a:t>
          </a:r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kokybė</a:t>
          </a:r>
          <a:endParaRPr lang="lt-LT" sz="4400" dirty="0">
            <a:solidFill>
              <a:schemeClr val="tx1"/>
            </a:solidFill>
          </a:endParaRPr>
        </a:p>
      </dgm:t>
    </dgm:pt>
    <dgm:pt modelId="{5ECE13A1-7420-4AB0-B26A-E31A1EDF2E0C}" type="parTrans" cxnId="{1A28DA1E-49F4-43FE-B6F0-929716743C67}">
      <dgm:prSet/>
      <dgm:spPr/>
      <dgm:t>
        <a:bodyPr/>
        <a:lstStyle/>
        <a:p>
          <a:endParaRPr lang="lt-LT"/>
        </a:p>
      </dgm:t>
    </dgm:pt>
    <dgm:pt modelId="{B7730964-FE0A-4906-AC00-1A854A32900F}" type="sibTrans" cxnId="{1A28DA1E-49F4-43FE-B6F0-929716743C67}">
      <dgm:prSet/>
      <dgm:spPr/>
      <dgm:t>
        <a:bodyPr/>
        <a:lstStyle/>
        <a:p>
          <a:endParaRPr lang="lt-LT"/>
        </a:p>
      </dgm:t>
    </dgm:pt>
    <dgm:pt modelId="{657C5B8E-DC89-4511-9819-C2181614C139}">
      <dgm:prSet phldrT="[Text]" custT="1"/>
      <dgm:spPr/>
      <dgm:t>
        <a:bodyPr/>
        <a:lstStyle/>
        <a:p>
          <a:endParaRPr lang="lt-LT" sz="2000" dirty="0"/>
        </a:p>
      </dgm:t>
    </dgm:pt>
    <dgm:pt modelId="{B105F3BE-38B0-43C2-A288-DDBF0A74D616}" type="parTrans" cxnId="{90AF66DD-0C64-4288-B9EF-DB4727D0B9B5}">
      <dgm:prSet/>
      <dgm:spPr/>
      <dgm:t>
        <a:bodyPr/>
        <a:lstStyle/>
        <a:p>
          <a:endParaRPr lang="lt-LT"/>
        </a:p>
      </dgm:t>
    </dgm:pt>
    <dgm:pt modelId="{5A7E4BD1-A847-496D-A8EA-07B53D05FA02}" type="sibTrans" cxnId="{90AF66DD-0C64-4288-B9EF-DB4727D0B9B5}">
      <dgm:prSet/>
      <dgm:spPr/>
      <dgm:t>
        <a:bodyPr/>
        <a:lstStyle/>
        <a:p>
          <a:endParaRPr lang="lt-LT"/>
        </a:p>
      </dgm:t>
    </dgm:pt>
    <dgm:pt modelId="{676C7E42-89FD-4754-998A-A5DC24D9F6C1}">
      <dgm:prSet custT="1"/>
      <dgm:spPr/>
      <dgm:t>
        <a:bodyPr/>
        <a:lstStyle/>
        <a:p>
          <a:r>
            <a:rPr lang="lt-LT" sz="2800" dirty="0" smtClean="0"/>
            <a:t>Skatinti mokymosi motyvaciją, norą </a:t>
          </a:r>
          <a:r>
            <a:rPr lang="lt-LT" sz="2800" dirty="0" smtClean="0"/>
            <a:t>mokytis.</a:t>
          </a:r>
          <a:endParaRPr lang="lt-LT" sz="2800" dirty="0" smtClean="0"/>
        </a:p>
      </dgm:t>
    </dgm:pt>
    <dgm:pt modelId="{EBA0FCF9-6406-4BD3-87E1-2275B9B24CC0}" type="parTrans" cxnId="{AAB94E98-F492-4F1B-A248-28C4E4E131A7}">
      <dgm:prSet/>
      <dgm:spPr/>
      <dgm:t>
        <a:bodyPr/>
        <a:lstStyle/>
        <a:p>
          <a:endParaRPr lang="lt-LT"/>
        </a:p>
      </dgm:t>
    </dgm:pt>
    <dgm:pt modelId="{5BAFCF53-8424-4969-9AA7-6CA891BC3E93}" type="sibTrans" cxnId="{AAB94E98-F492-4F1B-A248-28C4E4E131A7}">
      <dgm:prSet/>
      <dgm:spPr/>
      <dgm:t>
        <a:bodyPr/>
        <a:lstStyle/>
        <a:p>
          <a:endParaRPr lang="lt-LT"/>
        </a:p>
      </dgm:t>
    </dgm:pt>
    <dgm:pt modelId="{76C50578-89DA-4335-A6DF-71B6A9BFD183}">
      <dgm:prSet custT="1"/>
      <dgm:spPr/>
      <dgm:t>
        <a:bodyPr/>
        <a:lstStyle/>
        <a:p>
          <a:r>
            <a:rPr lang="lt-LT" sz="2800" dirty="0" smtClean="0"/>
            <a:t>Skatinti </a:t>
          </a:r>
          <a:r>
            <a:rPr lang="lt-LT" sz="2800" dirty="0" smtClean="0"/>
            <a:t>mokinių bendradarbiavimą</a:t>
          </a:r>
          <a:r>
            <a:rPr lang="lt-LT" sz="2800" dirty="0" smtClean="0"/>
            <a:t>, tarpusavio pagalbą dirbant </a:t>
          </a:r>
          <a:r>
            <a:rPr lang="lt-LT" sz="2800" dirty="0" smtClean="0"/>
            <a:t>grupėmis, poromis.</a:t>
          </a:r>
          <a:endParaRPr lang="lt-LT" sz="2800" dirty="0" smtClean="0"/>
        </a:p>
      </dgm:t>
    </dgm:pt>
    <dgm:pt modelId="{7EFC0B7F-9039-42AB-A252-2B466ADF0E68}" type="parTrans" cxnId="{5405090A-4670-4E38-8FBE-5E8F7F735DD4}">
      <dgm:prSet/>
      <dgm:spPr/>
      <dgm:t>
        <a:bodyPr/>
        <a:lstStyle/>
        <a:p>
          <a:endParaRPr lang="lt-LT"/>
        </a:p>
      </dgm:t>
    </dgm:pt>
    <dgm:pt modelId="{3A0E766C-0EB9-4D2F-B339-1EB4F8AE63B6}" type="sibTrans" cxnId="{5405090A-4670-4E38-8FBE-5E8F7F735DD4}">
      <dgm:prSet/>
      <dgm:spPr/>
      <dgm:t>
        <a:bodyPr/>
        <a:lstStyle/>
        <a:p>
          <a:endParaRPr lang="lt-LT"/>
        </a:p>
      </dgm:t>
    </dgm:pt>
    <dgm:pt modelId="{AFC245B0-D200-4F10-9ED0-DC4E80489527}">
      <dgm:prSet custT="1"/>
      <dgm:spPr/>
      <dgm:t>
        <a:bodyPr/>
        <a:lstStyle/>
        <a:p>
          <a:r>
            <a:rPr lang="lt-LT" sz="2800" dirty="0" smtClean="0"/>
            <a:t>Taikyti įvairius mokymo metodus pamokose.</a:t>
          </a:r>
        </a:p>
      </dgm:t>
    </dgm:pt>
    <dgm:pt modelId="{867F18B5-E61A-40D8-87AE-625DE663434F}" type="parTrans" cxnId="{E316040E-F85E-4B33-AEF0-29F76E66FCB8}">
      <dgm:prSet/>
      <dgm:spPr/>
      <dgm:t>
        <a:bodyPr/>
        <a:lstStyle/>
        <a:p>
          <a:endParaRPr lang="lt-LT"/>
        </a:p>
      </dgm:t>
    </dgm:pt>
    <dgm:pt modelId="{75F73896-B309-482B-B11C-7D70B7D0CA10}" type="sibTrans" cxnId="{E316040E-F85E-4B33-AEF0-29F76E66FCB8}">
      <dgm:prSet/>
      <dgm:spPr/>
      <dgm:t>
        <a:bodyPr/>
        <a:lstStyle/>
        <a:p>
          <a:endParaRPr lang="lt-LT"/>
        </a:p>
      </dgm:t>
    </dgm:pt>
    <dgm:pt modelId="{6DD613F0-48E3-4672-9631-DA2EBCC50B7F}" type="pres">
      <dgm:prSet presAssocID="{02059FA5-31F2-44DA-A435-17C23B5E1E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lt-LT"/>
        </a:p>
      </dgm:t>
    </dgm:pt>
    <dgm:pt modelId="{900205D8-EFA3-43A7-A1A4-0CAEE86E34F5}" type="pres">
      <dgm:prSet presAssocID="{F0F33D6A-FBF2-4AF3-8289-C932A04CC6BA}" presName="linNode" presStyleCnt="0"/>
      <dgm:spPr/>
    </dgm:pt>
    <dgm:pt modelId="{67A0B668-89C4-4A27-8DA7-7A80B31B90D1}" type="pres">
      <dgm:prSet presAssocID="{F0F33D6A-FBF2-4AF3-8289-C932A04CC6BA}" presName="parentShp" presStyleLbl="node1" presStyleIdx="0" presStyleCnt="1" custScaleX="9736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D7D58D7-C2BD-4C23-9CFB-D541CA268D71}" type="pres">
      <dgm:prSet presAssocID="{F0F33D6A-FBF2-4AF3-8289-C932A04CC6BA}" presName="childShp" presStyleLbl="bgAccFollowNode1" presStyleIdx="0" presStyleCnt="1" custScaleX="138158" custLinFactNeighborX="-208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60BBD96F-E392-48BF-94A7-77CAB7B7A1C7}" type="presOf" srcId="{657C5B8E-DC89-4511-9819-C2181614C139}" destId="{DD7D58D7-C2BD-4C23-9CFB-D541CA268D71}" srcOrd="0" destOrd="0" presId="urn:microsoft.com/office/officeart/2005/8/layout/vList6"/>
    <dgm:cxn modelId="{5405090A-4670-4E38-8FBE-5E8F7F735DD4}" srcId="{F0F33D6A-FBF2-4AF3-8289-C932A04CC6BA}" destId="{76C50578-89DA-4335-A6DF-71B6A9BFD183}" srcOrd="2" destOrd="0" parTransId="{7EFC0B7F-9039-42AB-A252-2B466ADF0E68}" sibTransId="{3A0E766C-0EB9-4D2F-B339-1EB4F8AE63B6}"/>
    <dgm:cxn modelId="{E316040E-F85E-4B33-AEF0-29F76E66FCB8}" srcId="{F0F33D6A-FBF2-4AF3-8289-C932A04CC6BA}" destId="{AFC245B0-D200-4F10-9ED0-DC4E80489527}" srcOrd="3" destOrd="0" parTransId="{867F18B5-E61A-40D8-87AE-625DE663434F}" sibTransId="{75F73896-B309-482B-B11C-7D70B7D0CA10}"/>
    <dgm:cxn modelId="{90AF66DD-0C64-4288-B9EF-DB4727D0B9B5}" srcId="{F0F33D6A-FBF2-4AF3-8289-C932A04CC6BA}" destId="{657C5B8E-DC89-4511-9819-C2181614C139}" srcOrd="0" destOrd="0" parTransId="{B105F3BE-38B0-43C2-A288-DDBF0A74D616}" sibTransId="{5A7E4BD1-A847-496D-A8EA-07B53D05FA02}"/>
    <dgm:cxn modelId="{8E56057F-4CA9-4062-8981-9E411AA141E7}" type="presOf" srcId="{02059FA5-31F2-44DA-A435-17C23B5E1EB0}" destId="{6DD613F0-48E3-4672-9631-DA2EBCC50B7F}" srcOrd="0" destOrd="0" presId="urn:microsoft.com/office/officeart/2005/8/layout/vList6"/>
    <dgm:cxn modelId="{46FC54B4-44F8-4635-B3D4-2D89F9462FE5}" type="presOf" srcId="{76C50578-89DA-4335-A6DF-71B6A9BFD183}" destId="{DD7D58D7-C2BD-4C23-9CFB-D541CA268D71}" srcOrd="0" destOrd="2" presId="urn:microsoft.com/office/officeart/2005/8/layout/vList6"/>
    <dgm:cxn modelId="{390EE3AE-88EA-487E-85EA-D28FBE51001C}" type="presOf" srcId="{AFC245B0-D200-4F10-9ED0-DC4E80489527}" destId="{DD7D58D7-C2BD-4C23-9CFB-D541CA268D71}" srcOrd="0" destOrd="3" presId="urn:microsoft.com/office/officeart/2005/8/layout/vList6"/>
    <dgm:cxn modelId="{2B8D234E-69FA-4980-ADD1-4E3373744E78}" type="presOf" srcId="{F0F33D6A-FBF2-4AF3-8289-C932A04CC6BA}" destId="{67A0B668-89C4-4A27-8DA7-7A80B31B90D1}" srcOrd="0" destOrd="0" presId="urn:microsoft.com/office/officeart/2005/8/layout/vList6"/>
    <dgm:cxn modelId="{AAB94E98-F492-4F1B-A248-28C4E4E131A7}" srcId="{F0F33D6A-FBF2-4AF3-8289-C932A04CC6BA}" destId="{676C7E42-89FD-4754-998A-A5DC24D9F6C1}" srcOrd="1" destOrd="0" parTransId="{EBA0FCF9-6406-4BD3-87E1-2275B9B24CC0}" sibTransId="{5BAFCF53-8424-4969-9AA7-6CA891BC3E93}"/>
    <dgm:cxn modelId="{1A28DA1E-49F4-43FE-B6F0-929716743C67}" srcId="{02059FA5-31F2-44DA-A435-17C23B5E1EB0}" destId="{F0F33D6A-FBF2-4AF3-8289-C932A04CC6BA}" srcOrd="0" destOrd="0" parTransId="{5ECE13A1-7420-4AB0-B26A-E31A1EDF2E0C}" sibTransId="{B7730964-FE0A-4906-AC00-1A854A32900F}"/>
    <dgm:cxn modelId="{7D153785-1074-44AC-832E-A3B93C7FD372}" type="presOf" srcId="{676C7E42-89FD-4754-998A-A5DC24D9F6C1}" destId="{DD7D58D7-C2BD-4C23-9CFB-D541CA268D71}" srcOrd="0" destOrd="1" presId="urn:microsoft.com/office/officeart/2005/8/layout/vList6"/>
    <dgm:cxn modelId="{7FE97F71-F4ED-4439-ACBE-228FE2508015}" type="presParOf" srcId="{6DD613F0-48E3-4672-9631-DA2EBCC50B7F}" destId="{900205D8-EFA3-43A7-A1A4-0CAEE86E34F5}" srcOrd="0" destOrd="0" presId="urn:microsoft.com/office/officeart/2005/8/layout/vList6"/>
    <dgm:cxn modelId="{0E6A5C7F-10B2-474C-ABA2-0C7EB8547F66}" type="presParOf" srcId="{900205D8-EFA3-43A7-A1A4-0CAEE86E34F5}" destId="{67A0B668-89C4-4A27-8DA7-7A80B31B90D1}" srcOrd="0" destOrd="0" presId="urn:microsoft.com/office/officeart/2005/8/layout/vList6"/>
    <dgm:cxn modelId="{971A2C2D-6500-499C-A74C-B553CF4A6404}" type="presParOf" srcId="{900205D8-EFA3-43A7-A1A4-0CAEE86E34F5}" destId="{DD7D58D7-C2BD-4C23-9CFB-D541CA268D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059FA5-31F2-44DA-A435-17C23B5E1EB0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lt-LT"/>
        </a:p>
      </dgm:t>
    </dgm:pt>
    <dgm:pt modelId="{F0F33D6A-FBF2-4AF3-8289-C932A04CC6BA}">
      <dgm:prSet phldrT="[Text]" custT="1"/>
      <dgm:spPr/>
      <dgm:t>
        <a:bodyPr/>
        <a:lstStyle/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2.6.</a:t>
          </a:r>
        </a:p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Verti-nimas ugdant</a:t>
          </a:r>
          <a:endParaRPr lang="lt-LT" sz="4400" dirty="0">
            <a:solidFill>
              <a:schemeClr val="tx1"/>
            </a:solidFill>
          </a:endParaRPr>
        </a:p>
      </dgm:t>
    </dgm:pt>
    <dgm:pt modelId="{5ECE13A1-7420-4AB0-B26A-E31A1EDF2E0C}" type="parTrans" cxnId="{1A28DA1E-49F4-43FE-B6F0-929716743C67}">
      <dgm:prSet/>
      <dgm:spPr/>
      <dgm:t>
        <a:bodyPr/>
        <a:lstStyle/>
        <a:p>
          <a:endParaRPr lang="lt-LT"/>
        </a:p>
      </dgm:t>
    </dgm:pt>
    <dgm:pt modelId="{B7730964-FE0A-4906-AC00-1A854A32900F}" type="sibTrans" cxnId="{1A28DA1E-49F4-43FE-B6F0-929716743C67}">
      <dgm:prSet/>
      <dgm:spPr/>
      <dgm:t>
        <a:bodyPr/>
        <a:lstStyle/>
        <a:p>
          <a:endParaRPr lang="lt-LT"/>
        </a:p>
      </dgm:t>
    </dgm:pt>
    <dgm:pt modelId="{657C5B8E-DC89-4511-9819-C2181614C139}">
      <dgm:prSet phldrT="[Text]" custT="1"/>
      <dgm:spPr/>
      <dgm:t>
        <a:bodyPr/>
        <a:lstStyle/>
        <a:p>
          <a:endParaRPr lang="lt-LT" sz="2000" dirty="0"/>
        </a:p>
      </dgm:t>
    </dgm:pt>
    <dgm:pt modelId="{B105F3BE-38B0-43C2-A288-DDBF0A74D616}" type="parTrans" cxnId="{90AF66DD-0C64-4288-B9EF-DB4727D0B9B5}">
      <dgm:prSet/>
      <dgm:spPr/>
      <dgm:t>
        <a:bodyPr/>
        <a:lstStyle/>
        <a:p>
          <a:endParaRPr lang="lt-LT"/>
        </a:p>
      </dgm:t>
    </dgm:pt>
    <dgm:pt modelId="{5A7E4BD1-A847-496D-A8EA-07B53D05FA02}" type="sibTrans" cxnId="{90AF66DD-0C64-4288-B9EF-DB4727D0B9B5}">
      <dgm:prSet/>
      <dgm:spPr/>
      <dgm:t>
        <a:bodyPr/>
        <a:lstStyle/>
        <a:p>
          <a:endParaRPr lang="lt-LT"/>
        </a:p>
      </dgm:t>
    </dgm:pt>
    <dgm:pt modelId="{C2DE3D0B-806E-4103-817D-C4EF421C915C}">
      <dgm:prSet custT="1"/>
      <dgm:spPr/>
      <dgm:t>
        <a:bodyPr/>
        <a:lstStyle/>
        <a:p>
          <a:r>
            <a:rPr lang="lt-LT" sz="2400" dirty="0" smtClean="0">
              <a:solidFill>
                <a:schemeClr val="tx1"/>
              </a:solidFill>
            </a:rPr>
            <a:t>Daugiau dėmesio skirti tėvų informavimui apie vaiko pažangą. Informavimą padaryti efektyvesnį. Kontroliuoti, kaip dažnai tėvai jungiasi prie tamo dienyno.</a:t>
          </a:r>
        </a:p>
      </dgm:t>
    </dgm:pt>
    <dgm:pt modelId="{E3C75167-9371-47A8-B2AF-3F11451FA48C}" type="parTrans" cxnId="{DD4E1415-9C9C-480F-8F08-02A322DD8916}">
      <dgm:prSet/>
      <dgm:spPr/>
      <dgm:t>
        <a:bodyPr/>
        <a:lstStyle/>
        <a:p>
          <a:endParaRPr lang="lt-LT"/>
        </a:p>
      </dgm:t>
    </dgm:pt>
    <dgm:pt modelId="{A512D6EE-81B8-40BD-9A7F-CD44146AA5FB}" type="sibTrans" cxnId="{DD4E1415-9C9C-480F-8F08-02A322DD8916}">
      <dgm:prSet/>
      <dgm:spPr/>
      <dgm:t>
        <a:bodyPr/>
        <a:lstStyle/>
        <a:p>
          <a:endParaRPr lang="lt-LT"/>
        </a:p>
      </dgm:t>
    </dgm:pt>
    <dgm:pt modelId="{609C1B4D-C61E-4A73-9E99-F27EAE3E5255}">
      <dgm:prSet custT="1"/>
      <dgm:spPr/>
      <dgm:t>
        <a:bodyPr/>
        <a:lstStyle/>
        <a:p>
          <a:r>
            <a:rPr lang="lt-LT" sz="2400" dirty="0" smtClean="0">
              <a:solidFill>
                <a:schemeClr val="tx1"/>
              </a:solidFill>
            </a:rPr>
            <a:t>Efektyviai pristatyti tėvams kiekvieno vaiko pažangą. Pasikvietus tėvus pradėti nuo stipriųjų vaiko pusių.</a:t>
          </a:r>
        </a:p>
      </dgm:t>
    </dgm:pt>
    <dgm:pt modelId="{554A60D5-58C2-4AF7-95C6-1F325A8E214D}" type="parTrans" cxnId="{B6ED08C7-7595-4549-B895-E12B18F0C6F7}">
      <dgm:prSet/>
      <dgm:spPr/>
      <dgm:t>
        <a:bodyPr/>
        <a:lstStyle/>
        <a:p>
          <a:endParaRPr lang="lt-LT"/>
        </a:p>
      </dgm:t>
    </dgm:pt>
    <dgm:pt modelId="{10AD0317-F8F3-436B-8A09-968400763142}" type="sibTrans" cxnId="{B6ED08C7-7595-4549-B895-E12B18F0C6F7}">
      <dgm:prSet/>
      <dgm:spPr/>
      <dgm:t>
        <a:bodyPr/>
        <a:lstStyle/>
        <a:p>
          <a:endParaRPr lang="lt-LT"/>
        </a:p>
      </dgm:t>
    </dgm:pt>
    <dgm:pt modelId="{27449CB0-0D0B-4EDD-8E4C-14B7A972D529}">
      <dgm:prSet custT="1"/>
      <dgm:spPr/>
      <dgm:t>
        <a:bodyPr/>
        <a:lstStyle/>
        <a:p>
          <a:r>
            <a:rPr lang="lt-LT" sz="2400" u="sng" dirty="0" smtClean="0">
              <a:solidFill>
                <a:schemeClr val="tx1"/>
              </a:solidFill>
            </a:rPr>
            <a:t>Visiems mokytojams </a:t>
          </a:r>
          <a:r>
            <a:rPr lang="lt-LT" sz="2400" dirty="0" smtClean="0">
              <a:solidFill>
                <a:schemeClr val="tx1"/>
              </a:solidFill>
            </a:rPr>
            <a:t>susikurti mokinių pažangos aplankus, atsakingiau derinti atsiskaitomuosius darbus su kitais mokytojais.</a:t>
          </a:r>
          <a:endParaRPr lang="en-US" sz="2400" dirty="0">
            <a:solidFill>
              <a:schemeClr val="tx1"/>
            </a:solidFill>
          </a:endParaRPr>
        </a:p>
      </dgm:t>
    </dgm:pt>
    <dgm:pt modelId="{EB10A647-45F2-4ED0-92AF-2A65D1DD21C8}" type="parTrans" cxnId="{7CC231C4-1028-415A-8ADB-217FCF639C79}">
      <dgm:prSet/>
      <dgm:spPr/>
      <dgm:t>
        <a:bodyPr/>
        <a:lstStyle/>
        <a:p>
          <a:endParaRPr lang="lt-LT"/>
        </a:p>
      </dgm:t>
    </dgm:pt>
    <dgm:pt modelId="{2F63F774-8BDE-4DE3-9D1E-F8F830AE8B34}" type="sibTrans" cxnId="{7CC231C4-1028-415A-8ADB-217FCF639C79}">
      <dgm:prSet/>
      <dgm:spPr/>
      <dgm:t>
        <a:bodyPr/>
        <a:lstStyle/>
        <a:p>
          <a:endParaRPr lang="lt-LT"/>
        </a:p>
      </dgm:t>
    </dgm:pt>
    <dgm:pt modelId="{6DD613F0-48E3-4672-9631-DA2EBCC50B7F}" type="pres">
      <dgm:prSet presAssocID="{02059FA5-31F2-44DA-A435-17C23B5E1E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lt-LT"/>
        </a:p>
      </dgm:t>
    </dgm:pt>
    <dgm:pt modelId="{900205D8-EFA3-43A7-A1A4-0CAEE86E34F5}" type="pres">
      <dgm:prSet presAssocID="{F0F33D6A-FBF2-4AF3-8289-C932A04CC6BA}" presName="linNode" presStyleCnt="0"/>
      <dgm:spPr/>
    </dgm:pt>
    <dgm:pt modelId="{67A0B668-89C4-4A27-8DA7-7A80B31B90D1}" type="pres">
      <dgm:prSet presAssocID="{F0F33D6A-FBF2-4AF3-8289-C932A04CC6BA}" presName="parentShp" presStyleLbl="node1" presStyleIdx="0" presStyleCnt="1" custScaleX="9122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D7D58D7-C2BD-4C23-9CFB-D541CA268D71}" type="pres">
      <dgm:prSet presAssocID="{F0F33D6A-FBF2-4AF3-8289-C932A04CC6BA}" presName="childShp" presStyleLbl="bgAccFollowNode1" presStyleIdx="0" presStyleCnt="1" custScaleX="159004" custLinFactNeighborX="11762" custLinFactNeighborY="323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AF1C3CCC-B37E-428B-976F-C952382A9FEC}" type="presOf" srcId="{02059FA5-31F2-44DA-A435-17C23B5E1EB0}" destId="{6DD613F0-48E3-4672-9631-DA2EBCC50B7F}" srcOrd="0" destOrd="0" presId="urn:microsoft.com/office/officeart/2005/8/layout/vList6"/>
    <dgm:cxn modelId="{B6ED08C7-7595-4549-B895-E12B18F0C6F7}" srcId="{F0F33D6A-FBF2-4AF3-8289-C932A04CC6BA}" destId="{609C1B4D-C61E-4A73-9E99-F27EAE3E5255}" srcOrd="2" destOrd="0" parTransId="{554A60D5-58C2-4AF7-95C6-1F325A8E214D}" sibTransId="{10AD0317-F8F3-436B-8A09-968400763142}"/>
    <dgm:cxn modelId="{64DC1402-50E5-4472-8175-2CC5216C68D0}" type="presOf" srcId="{609C1B4D-C61E-4A73-9E99-F27EAE3E5255}" destId="{DD7D58D7-C2BD-4C23-9CFB-D541CA268D71}" srcOrd="0" destOrd="2" presId="urn:microsoft.com/office/officeart/2005/8/layout/vList6"/>
    <dgm:cxn modelId="{C956DA8E-3E09-4CBB-9061-93E407849482}" type="presOf" srcId="{657C5B8E-DC89-4511-9819-C2181614C139}" destId="{DD7D58D7-C2BD-4C23-9CFB-D541CA268D71}" srcOrd="0" destOrd="0" presId="urn:microsoft.com/office/officeart/2005/8/layout/vList6"/>
    <dgm:cxn modelId="{7CC231C4-1028-415A-8ADB-217FCF639C79}" srcId="{F0F33D6A-FBF2-4AF3-8289-C932A04CC6BA}" destId="{27449CB0-0D0B-4EDD-8E4C-14B7A972D529}" srcOrd="3" destOrd="0" parTransId="{EB10A647-45F2-4ED0-92AF-2A65D1DD21C8}" sibTransId="{2F63F774-8BDE-4DE3-9D1E-F8F830AE8B34}"/>
    <dgm:cxn modelId="{90AF66DD-0C64-4288-B9EF-DB4727D0B9B5}" srcId="{F0F33D6A-FBF2-4AF3-8289-C932A04CC6BA}" destId="{657C5B8E-DC89-4511-9819-C2181614C139}" srcOrd="0" destOrd="0" parTransId="{B105F3BE-38B0-43C2-A288-DDBF0A74D616}" sibTransId="{5A7E4BD1-A847-496D-A8EA-07B53D05FA02}"/>
    <dgm:cxn modelId="{DD4E1415-9C9C-480F-8F08-02A322DD8916}" srcId="{F0F33D6A-FBF2-4AF3-8289-C932A04CC6BA}" destId="{C2DE3D0B-806E-4103-817D-C4EF421C915C}" srcOrd="1" destOrd="0" parTransId="{E3C75167-9371-47A8-B2AF-3F11451FA48C}" sibTransId="{A512D6EE-81B8-40BD-9A7F-CD44146AA5FB}"/>
    <dgm:cxn modelId="{1EF06A0D-97D3-4674-AF9D-C5ACCB0AE968}" type="presOf" srcId="{27449CB0-0D0B-4EDD-8E4C-14B7A972D529}" destId="{DD7D58D7-C2BD-4C23-9CFB-D541CA268D71}" srcOrd="0" destOrd="3" presId="urn:microsoft.com/office/officeart/2005/8/layout/vList6"/>
    <dgm:cxn modelId="{9C9DE82B-BB09-4F4B-8950-B49DAD50498D}" type="presOf" srcId="{F0F33D6A-FBF2-4AF3-8289-C932A04CC6BA}" destId="{67A0B668-89C4-4A27-8DA7-7A80B31B90D1}" srcOrd="0" destOrd="0" presId="urn:microsoft.com/office/officeart/2005/8/layout/vList6"/>
    <dgm:cxn modelId="{1A28DA1E-49F4-43FE-B6F0-929716743C67}" srcId="{02059FA5-31F2-44DA-A435-17C23B5E1EB0}" destId="{F0F33D6A-FBF2-4AF3-8289-C932A04CC6BA}" srcOrd="0" destOrd="0" parTransId="{5ECE13A1-7420-4AB0-B26A-E31A1EDF2E0C}" sibTransId="{B7730964-FE0A-4906-AC00-1A854A32900F}"/>
    <dgm:cxn modelId="{621A6848-F9FB-4CAF-9E97-C5B87699205D}" type="presOf" srcId="{C2DE3D0B-806E-4103-817D-C4EF421C915C}" destId="{DD7D58D7-C2BD-4C23-9CFB-D541CA268D71}" srcOrd="0" destOrd="1" presId="urn:microsoft.com/office/officeart/2005/8/layout/vList6"/>
    <dgm:cxn modelId="{67A51730-3274-4725-B94B-0418EF778A2F}" type="presParOf" srcId="{6DD613F0-48E3-4672-9631-DA2EBCC50B7F}" destId="{900205D8-EFA3-43A7-A1A4-0CAEE86E34F5}" srcOrd="0" destOrd="0" presId="urn:microsoft.com/office/officeart/2005/8/layout/vList6"/>
    <dgm:cxn modelId="{543F9EEB-9663-4B9B-AC1E-080033285D3F}" type="presParOf" srcId="{900205D8-EFA3-43A7-A1A4-0CAEE86E34F5}" destId="{67A0B668-89C4-4A27-8DA7-7A80B31B90D1}" srcOrd="0" destOrd="0" presId="urn:microsoft.com/office/officeart/2005/8/layout/vList6"/>
    <dgm:cxn modelId="{148D8BFB-977A-4A1E-B834-2AD839EDC5D1}" type="presParOf" srcId="{900205D8-EFA3-43A7-A1A4-0CAEE86E34F5}" destId="{DD7D58D7-C2BD-4C23-9CFB-D541CA268D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059FA5-31F2-44DA-A435-17C23B5E1EB0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lt-LT"/>
        </a:p>
      </dgm:t>
    </dgm:pt>
    <dgm:pt modelId="{F0F33D6A-FBF2-4AF3-8289-C932A04CC6BA}">
      <dgm:prSet phldrT="[Text]" custT="1"/>
      <dgm:spPr/>
      <dgm:t>
        <a:bodyPr/>
        <a:lstStyle/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4.5.</a:t>
          </a:r>
        </a:p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Tėvų pedago-ginis švietimas</a:t>
          </a:r>
          <a:endParaRPr lang="lt-LT" sz="4400" dirty="0">
            <a:solidFill>
              <a:schemeClr val="tx1"/>
            </a:solidFill>
          </a:endParaRPr>
        </a:p>
      </dgm:t>
    </dgm:pt>
    <dgm:pt modelId="{5ECE13A1-7420-4AB0-B26A-E31A1EDF2E0C}" type="parTrans" cxnId="{1A28DA1E-49F4-43FE-B6F0-929716743C67}">
      <dgm:prSet/>
      <dgm:spPr/>
      <dgm:t>
        <a:bodyPr/>
        <a:lstStyle/>
        <a:p>
          <a:endParaRPr lang="lt-LT"/>
        </a:p>
      </dgm:t>
    </dgm:pt>
    <dgm:pt modelId="{B7730964-FE0A-4906-AC00-1A854A32900F}" type="sibTrans" cxnId="{1A28DA1E-49F4-43FE-B6F0-929716743C67}">
      <dgm:prSet/>
      <dgm:spPr/>
      <dgm:t>
        <a:bodyPr/>
        <a:lstStyle/>
        <a:p>
          <a:endParaRPr lang="lt-LT"/>
        </a:p>
      </dgm:t>
    </dgm:pt>
    <dgm:pt modelId="{657C5B8E-DC89-4511-9819-C2181614C139}">
      <dgm:prSet phldrT="[Text]" custT="1"/>
      <dgm:spPr/>
      <dgm:t>
        <a:bodyPr/>
        <a:lstStyle/>
        <a:p>
          <a:endParaRPr lang="lt-LT" sz="2000" dirty="0"/>
        </a:p>
      </dgm:t>
    </dgm:pt>
    <dgm:pt modelId="{B105F3BE-38B0-43C2-A288-DDBF0A74D616}" type="parTrans" cxnId="{90AF66DD-0C64-4288-B9EF-DB4727D0B9B5}">
      <dgm:prSet/>
      <dgm:spPr/>
      <dgm:t>
        <a:bodyPr/>
        <a:lstStyle/>
        <a:p>
          <a:endParaRPr lang="lt-LT"/>
        </a:p>
      </dgm:t>
    </dgm:pt>
    <dgm:pt modelId="{5A7E4BD1-A847-496D-A8EA-07B53D05FA02}" type="sibTrans" cxnId="{90AF66DD-0C64-4288-B9EF-DB4727D0B9B5}">
      <dgm:prSet/>
      <dgm:spPr/>
      <dgm:t>
        <a:bodyPr/>
        <a:lstStyle/>
        <a:p>
          <a:endParaRPr lang="lt-LT"/>
        </a:p>
      </dgm:t>
    </dgm:pt>
    <dgm:pt modelId="{48DEF064-0660-40A0-AE14-F36ABA8D4073}">
      <dgm:prSet custT="1"/>
      <dgm:spPr/>
      <dgm:t>
        <a:bodyPr/>
        <a:lstStyle/>
        <a:p>
          <a:r>
            <a:rPr lang="lt-LT" sz="2400" b="0" dirty="0" smtClean="0"/>
            <a:t>Mąstyti apie tėvų pedagoginio švietimo formų įvairovę.</a:t>
          </a:r>
        </a:p>
      </dgm:t>
    </dgm:pt>
    <dgm:pt modelId="{D865C69A-2D58-4446-B18A-A4B8D13EBD39}" type="parTrans" cxnId="{30635403-063D-4A92-A39B-2B38E418AED2}">
      <dgm:prSet/>
      <dgm:spPr/>
      <dgm:t>
        <a:bodyPr/>
        <a:lstStyle/>
        <a:p>
          <a:endParaRPr lang="lt-LT"/>
        </a:p>
      </dgm:t>
    </dgm:pt>
    <dgm:pt modelId="{0E781BC7-4BD4-4AE2-8EAC-AE6F998C88DF}" type="sibTrans" cxnId="{30635403-063D-4A92-A39B-2B38E418AED2}">
      <dgm:prSet/>
      <dgm:spPr/>
      <dgm:t>
        <a:bodyPr/>
        <a:lstStyle/>
        <a:p>
          <a:endParaRPr lang="lt-LT"/>
        </a:p>
      </dgm:t>
    </dgm:pt>
    <dgm:pt modelId="{5A219695-C3BC-49F0-96E9-60BF16C61E13}">
      <dgm:prSet custT="1"/>
      <dgm:spPr/>
      <dgm:t>
        <a:bodyPr/>
        <a:lstStyle/>
        <a:p>
          <a:r>
            <a:rPr lang="lt-LT" sz="2400" b="0" dirty="0" smtClean="0"/>
            <a:t>Organizuoti susitikimus su įvairių sričių specialistais pagal amžiaus koncentrus. </a:t>
          </a:r>
        </a:p>
      </dgm:t>
    </dgm:pt>
    <dgm:pt modelId="{175BDEA6-66AA-4630-9164-C7EEA1925A07}" type="parTrans" cxnId="{08C73440-85FB-4B7C-9BF6-E53ECC5DA5CA}">
      <dgm:prSet/>
      <dgm:spPr/>
      <dgm:t>
        <a:bodyPr/>
        <a:lstStyle/>
        <a:p>
          <a:endParaRPr lang="lt-LT"/>
        </a:p>
      </dgm:t>
    </dgm:pt>
    <dgm:pt modelId="{732123BB-C38C-4EEE-AACB-A965C5A0060D}" type="sibTrans" cxnId="{08C73440-85FB-4B7C-9BF6-E53ECC5DA5CA}">
      <dgm:prSet/>
      <dgm:spPr/>
      <dgm:t>
        <a:bodyPr/>
        <a:lstStyle/>
        <a:p>
          <a:endParaRPr lang="lt-LT"/>
        </a:p>
      </dgm:t>
    </dgm:pt>
    <dgm:pt modelId="{5F00B7B7-2A5A-4ED2-B7D0-B9EFE2DC6458}">
      <dgm:prSet custT="1"/>
      <dgm:spPr/>
      <dgm:t>
        <a:bodyPr/>
        <a:lstStyle/>
        <a:p>
          <a:r>
            <a:rPr lang="lt-LT" sz="2400" b="0" dirty="0" smtClean="0"/>
            <a:t>Įtraukti tėvus į ugdymo procesą (ne tik susirinkimai, bet ir šventės, pvz. :Tėvų diena,  Senelių diena, Mamyčių šventė...). Graži praktika buvo šv. Agotos diena.</a:t>
          </a:r>
        </a:p>
      </dgm:t>
    </dgm:pt>
    <dgm:pt modelId="{85C09BD6-069B-4632-BB4A-685231DEE006}" type="parTrans" cxnId="{C89E5A52-A7C3-41B3-852B-4FBF5EFD1C2E}">
      <dgm:prSet/>
      <dgm:spPr/>
    </dgm:pt>
    <dgm:pt modelId="{CA88BA11-B935-4F38-BB91-2937DFFE58DF}" type="sibTrans" cxnId="{C89E5A52-A7C3-41B3-852B-4FBF5EFD1C2E}">
      <dgm:prSet/>
      <dgm:spPr/>
    </dgm:pt>
    <dgm:pt modelId="{6DD613F0-48E3-4672-9631-DA2EBCC50B7F}" type="pres">
      <dgm:prSet presAssocID="{02059FA5-31F2-44DA-A435-17C23B5E1E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lt-LT"/>
        </a:p>
      </dgm:t>
    </dgm:pt>
    <dgm:pt modelId="{900205D8-EFA3-43A7-A1A4-0CAEE86E34F5}" type="pres">
      <dgm:prSet presAssocID="{F0F33D6A-FBF2-4AF3-8289-C932A04CC6BA}" presName="linNode" presStyleCnt="0"/>
      <dgm:spPr/>
    </dgm:pt>
    <dgm:pt modelId="{67A0B668-89C4-4A27-8DA7-7A80B31B90D1}" type="pres">
      <dgm:prSet presAssocID="{F0F33D6A-FBF2-4AF3-8289-C932A04CC6BA}" presName="parentShp" presStyleLbl="node1" presStyleIdx="0" presStyleCnt="1" custScaleX="9736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D7D58D7-C2BD-4C23-9CFB-D541CA268D71}" type="pres">
      <dgm:prSet presAssocID="{F0F33D6A-FBF2-4AF3-8289-C932A04CC6BA}" presName="childShp" presStyleLbl="bgAccFollowNode1" presStyleIdx="0" presStyleCnt="1" custScaleX="145614" custLinFactNeighborX="1316" custLinFactNeighborY="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579B555F-C659-48EE-8EEE-26315831D6F3}" type="presOf" srcId="{F0F33D6A-FBF2-4AF3-8289-C932A04CC6BA}" destId="{67A0B668-89C4-4A27-8DA7-7A80B31B90D1}" srcOrd="0" destOrd="0" presId="urn:microsoft.com/office/officeart/2005/8/layout/vList6"/>
    <dgm:cxn modelId="{30635403-063D-4A92-A39B-2B38E418AED2}" srcId="{F0F33D6A-FBF2-4AF3-8289-C932A04CC6BA}" destId="{48DEF064-0660-40A0-AE14-F36ABA8D4073}" srcOrd="1" destOrd="0" parTransId="{D865C69A-2D58-4446-B18A-A4B8D13EBD39}" sibTransId="{0E781BC7-4BD4-4AE2-8EAC-AE6F998C88DF}"/>
    <dgm:cxn modelId="{A5AF5D15-0B96-4526-81CF-45FD45F5BC10}" type="presOf" srcId="{48DEF064-0660-40A0-AE14-F36ABA8D4073}" destId="{DD7D58D7-C2BD-4C23-9CFB-D541CA268D71}" srcOrd="0" destOrd="1" presId="urn:microsoft.com/office/officeart/2005/8/layout/vList6"/>
    <dgm:cxn modelId="{B9F7E2FD-C61A-4F8E-AA08-B00CFCFEA3C6}" type="presOf" srcId="{02059FA5-31F2-44DA-A435-17C23B5E1EB0}" destId="{6DD613F0-48E3-4672-9631-DA2EBCC50B7F}" srcOrd="0" destOrd="0" presId="urn:microsoft.com/office/officeart/2005/8/layout/vList6"/>
    <dgm:cxn modelId="{8542FEA6-270D-442A-AC51-4B06BB02FBE5}" type="presOf" srcId="{5F00B7B7-2A5A-4ED2-B7D0-B9EFE2DC6458}" destId="{DD7D58D7-C2BD-4C23-9CFB-D541CA268D71}" srcOrd="0" destOrd="3" presId="urn:microsoft.com/office/officeart/2005/8/layout/vList6"/>
    <dgm:cxn modelId="{90AF66DD-0C64-4288-B9EF-DB4727D0B9B5}" srcId="{F0F33D6A-FBF2-4AF3-8289-C932A04CC6BA}" destId="{657C5B8E-DC89-4511-9819-C2181614C139}" srcOrd="0" destOrd="0" parTransId="{B105F3BE-38B0-43C2-A288-DDBF0A74D616}" sibTransId="{5A7E4BD1-A847-496D-A8EA-07B53D05FA02}"/>
    <dgm:cxn modelId="{070D0AFD-168A-4BA2-B946-0AB74DD945DA}" type="presOf" srcId="{657C5B8E-DC89-4511-9819-C2181614C139}" destId="{DD7D58D7-C2BD-4C23-9CFB-D541CA268D71}" srcOrd="0" destOrd="0" presId="urn:microsoft.com/office/officeart/2005/8/layout/vList6"/>
    <dgm:cxn modelId="{08C73440-85FB-4B7C-9BF6-E53ECC5DA5CA}" srcId="{F0F33D6A-FBF2-4AF3-8289-C932A04CC6BA}" destId="{5A219695-C3BC-49F0-96E9-60BF16C61E13}" srcOrd="2" destOrd="0" parTransId="{175BDEA6-66AA-4630-9164-C7EEA1925A07}" sibTransId="{732123BB-C38C-4EEE-AACB-A965C5A0060D}"/>
    <dgm:cxn modelId="{5B727435-33A0-48C7-9108-2203BC2B0997}" type="presOf" srcId="{5A219695-C3BC-49F0-96E9-60BF16C61E13}" destId="{DD7D58D7-C2BD-4C23-9CFB-D541CA268D71}" srcOrd="0" destOrd="2" presId="urn:microsoft.com/office/officeart/2005/8/layout/vList6"/>
    <dgm:cxn modelId="{1A28DA1E-49F4-43FE-B6F0-929716743C67}" srcId="{02059FA5-31F2-44DA-A435-17C23B5E1EB0}" destId="{F0F33D6A-FBF2-4AF3-8289-C932A04CC6BA}" srcOrd="0" destOrd="0" parTransId="{5ECE13A1-7420-4AB0-B26A-E31A1EDF2E0C}" sibTransId="{B7730964-FE0A-4906-AC00-1A854A32900F}"/>
    <dgm:cxn modelId="{C89E5A52-A7C3-41B3-852B-4FBF5EFD1C2E}" srcId="{F0F33D6A-FBF2-4AF3-8289-C932A04CC6BA}" destId="{5F00B7B7-2A5A-4ED2-B7D0-B9EFE2DC6458}" srcOrd="3" destOrd="0" parTransId="{85C09BD6-069B-4632-BB4A-685231DEE006}" sibTransId="{CA88BA11-B935-4F38-BB91-2937DFFE58DF}"/>
    <dgm:cxn modelId="{32A667E8-9DB6-42BF-92C1-ECA4467A0F0D}" type="presParOf" srcId="{6DD613F0-48E3-4672-9631-DA2EBCC50B7F}" destId="{900205D8-EFA3-43A7-A1A4-0CAEE86E34F5}" srcOrd="0" destOrd="0" presId="urn:microsoft.com/office/officeart/2005/8/layout/vList6"/>
    <dgm:cxn modelId="{34C53313-A5B1-4D4B-AA09-876093FBBD45}" type="presParOf" srcId="{900205D8-EFA3-43A7-A1A4-0CAEE86E34F5}" destId="{67A0B668-89C4-4A27-8DA7-7A80B31B90D1}" srcOrd="0" destOrd="0" presId="urn:microsoft.com/office/officeart/2005/8/layout/vList6"/>
    <dgm:cxn modelId="{5DFF523C-A6BA-4120-9038-A12C49059325}" type="presParOf" srcId="{900205D8-EFA3-43A7-A1A4-0CAEE86E34F5}" destId="{DD7D58D7-C2BD-4C23-9CFB-D541CA268D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059FA5-31F2-44DA-A435-17C23B5E1EB0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lt-LT"/>
        </a:p>
      </dgm:t>
    </dgm:pt>
    <dgm:pt modelId="{F0F33D6A-FBF2-4AF3-8289-C932A04CC6BA}">
      <dgm:prSet phldrT="[Text]" custT="1"/>
      <dgm:spPr/>
      <dgm:t>
        <a:bodyPr/>
        <a:lstStyle/>
        <a:p>
          <a:r>
            <a:rPr kumimoji="0" lang="lt-LT" sz="44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5.4. Personalo valdymas</a:t>
          </a:r>
        </a:p>
      </dgm:t>
    </dgm:pt>
    <dgm:pt modelId="{5ECE13A1-7420-4AB0-B26A-E31A1EDF2E0C}" type="parTrans" cxnId="{1A28DA1E-49F4-43FE-B6F0-929716743C67}">
      <dgm:prSet/>
      <dgm:spPr/>
      <dgm:t>
        <a:bodyPr/>
        <a:lstStyle/>
        <a:p>
          <a:endParaRPr lang="lt-LT"/>
        </a:p>
      </dgm:t>
    </dgm:pt>
    <dgm:pt modelId="{B7730964-FE0A-4906-AC00-1A854A32900F}" type="sibTrans" cxnId="{1A28DA1E-49F4-43FE-B6F0-929716743C67}">
      <dgm:prSet/>
      <dgm:spPr/>
      <dgm:t>
        <a:bodyPr/>
        <a:lstStyle/>
        <a:p>
          <a:endParaRPr lang="lt-LT"/>
        </a:p>
      </dgm:t>
    </dgm:pt>
    <dgm:pt modelId="{657C5B8E-DC89-4511-9819-C2181614C139}">
      <dgm:prSet phldrT="[Text]" custT="1"/>
      <dgm:spPr/>
      <dgm:t>
        <a:bodyPr/>
        <a:lstStyle/>
        <a:p>
          <a:endParaRPr lang="lt-LT" sz="2000" dirty="0"/>
        </a:p>
      </dgm:t>
    </dgm:pt>
    <dgm:pt modelId="{B105F3BE-38B0-43C2-A288-DDBF0A74D616}" type="parTrans" cxnId="{90AF66DD-0C64-4288-B9EF-DB4727D0B9B5}">
      <dgm:prSet/>
      <dgm:spPr/>
      <dgm:t>
        <a:bodyPr/>
        <a:lstStyle/>
        <a:p>
          <a:endParaRPr lang="lt-LT"/>
        </a:p>
      </dgm:t>
    </dgm:pt>
    <dgm:pt modelId="{5A7E4BD1-A847-496D-A8EA-07B53D05FA02}" type="sibTrans" cxnId="{90AF66DD-0C64-4288-B9EF-DB4727D0B9B5}">
      <dgm:prSet/>
      <dgm:spPr/>
      <dgm:t>
        <a:bodyPr/>
        <a:lstStyle/>
        <a:p>
          <a:endParaRPr lang="lt-LT"/>
        </a:p>
      </dgm:t>
    </dgm:pt>
    <dgm:pt modelId="{B20DF645-0B01-4562-95A5-576FB42B7C14}">
      <dgm:prSet custT="1"/>
      <dgm:spPr/>
      <dgm:t>
        <a:bodyPr/>
        <a:lstStyle/>
        <a:p>
          <a:r>
            <a:rPr lang="lt-LT" altLang="lt-LT" sz="2400" dirty="0" smtClean="0"/>
            <a:t>Skatinti mokytojus ir aptarnaujantį personalą už gerus veiklos rezultatus.</a:t>
          </a:r>
          <a:endParaRPr lang="lt-LT" sz="2400" dirty="0"/>
        </a:p>
      </dgm:t>
    </dgm:pt>
    <dgm:pt modelId="{E2395F1C-747C-4ABF-9634-7537ADFDF012}" type="parTrans" cxnId="{79D86C4A-15AF-47A7-8A94-189CC605F941}">
      <dgm:prSet/>
      <dgm:spPr/>
      <dgm:t>
        <a:bodyPr/>
        <a:lstStyle/>
        <a:p>
          <a:endParaRPr lang="lt-LT"/>
        </a:p>
      </dgm:t>
    </dgm:pt>
    <dgm:pt modelId="{AE38D4AB-D61E-4A3D-A098-67EA1FF462EE}" type="sibTrans" cxnId="{79D86C4A-15AF-47A7-8A94-189CC605F941}">
      <dgm:prSet/>
      <dgm:spPr/>
      <dgm:t>
        <a:bodyPr/>
        <a:lstStyle/>
        <a:p>
          <a:endParaRPr lang="lt-LT"/>
        </a:p>
      </dgm:t>
    </dgm:pt>
    <dgm:pt modelId="{33E99A38-9B7A-469F-9D97-D23E46D780C3}">
      <dgm:prSet custT="1"/>
      <dgm:spPr/>
      <dgm:t>
        <a:bodyPr/>
        <a:lstStyle/>
        <a:p>
          <a:endParaRPr lang="lt-LT" sz="2400" dirty="0"/>
        </a:p>
      </dgm:t>
    </dgm:pt>
    <dgm:pt modelId="{DA066CC7-9838-494C-B1E1-5A1E9AAC1BDD}" type="parTrans" cxnId="{E2F3687B-F90A-4F6B-8AB7-44C55B15F1B4}">
      <dgm:prSet/>
      <dgm:spPr/>
    </dgm:pt>
    <dgm:pt modelId="{57D680FD-2656-4F63-8EAF-716EA5274DD0}" type="sibTrans" cxnId="{E2F3687B-F90A-4F6B-8AB7-44C55B15F1B4}">
      <dgm:prSet/>
      <dgm:spPr/>
    </dgm:pt>
    <dgm:pt modelId="{FE9A8E51-7CD7-496C-9A0B-A0AD87EBCD0D}">
      <dgm:prSet custT="1"/>
      <dgm:spPr/>
      <dgm:t>
        <a:bodyPr/>
        <a:lstStyle/>
        <a:p>
          <a:r>
            <a:rPr lang="lt-LT" sz="2400" dirty="0" smtClean="0"/>
            <a:t>Kalbėtis kalbėtis, kalbėtis. </a:t>
          </a:r>
          <a:endParaRPr lang="lt-LT" sz="2400" dirty="0"/>
        </a:p>
      </dgm:t>
    </dgm:pt>
    <dgm:pt modelId="{C736FB17-29ED-4241-8D7F-73A8722532E6}" type="parTrans" cxnId="{4A5C31E2-9308-4EF4-992B-AB91C63CACF9}">
      <dgm:prSet/>
      <dgm:spPr/>
    </dgm:pt>
    <dgm:pt modelId="{2062FB2E-32FB-4B61-BD83-3325C09D2401}" type="sibTrans" cxnId="{4A5C31E2-9308-4EF4-992B-AB91C63CACF9}">
      <dgm:prSet/>
      <dgm:spPr/>
    </dgm:pt>
    <dgm:pt modelId="{358EAE9A-1E1B-43BA-A84A-F9F1523C9979}">
      <dgm:prSet custT="1"/>
      <dgm:spPr/>
      <dgm:t>
        <a:bodyPr/>
        <a:lstStyle/>
        <a:p>
          <a:r>
            <a:rPr lang="lt-LT" sz="2400" dirty="0" smtClean="0"/>
            <a:t>Mokytojai prašomi aktyviau dalyvauti sprendžiant gimnazijos reikalus, priklausyti įvairioms darbo grupėms.</a:t>
          </a:r>
          <a:endParaRPr lang="lt-LT" sz="2400" dirty="0"/>
        </a:p>
      </dgm:t>
    </dgm:pt>
    <dgm:pt modelId="{373489AA-169B-4AD1-960E-DE24F9C996C0}" type="parTrans" cxnId="{456402C1-4BC3-4A24-A136-03FAB106781A}">
      <dgm:prSet/>
      <dgm:spPr/>
    </dgm:pt>
    <dgm:pt modelId="{D478B8B5-4B39-4AED-9DCF-5EBF14A93E6A}" type="sibTrans" cxnId="{456402C1-4BC3-4A24-A136-03FAB106781A}">
      <dgm:prSet/>
      <dgm:spPr/>
    </dgm:pt>
    <dgm:pt modelId="{C0E0F22D-21E6-45C8-9190-AB0433FEC735}">
      <dgm:prSet custT="1"/>
      <dgm:spPr/>
      <dgm:t>
        <a:bodyPr/>
        <a:lstStyle/>
        <a:p>
          <a:r>
            <a:rPr lang="lt-LT" sz="2400" dirty="0" smtClean="0"/>
            <a:t>Užtikrinti kiek įmanoma maksimalų darbo krūvį.</a:t>
          </a:r>
          <a:endParaRPr lang="lt-LT" sz="2400" dirty="0"/>
        </a:p>
      </dgm:t>
    </dgm:pt>
    <dgm:pt modelId="{2DC14093-0172-4D4D-A4D2-B131D3C863E8}" type="parTrans" cxnId="{6BE46083-68F5-47CC-9456-8CBB32AD674C}">
      <dgm:prSet/>
      <dgm:spPr/>
    </dgm:pt>
    <dgm:pt modelId="{CFD4D34C-5DAF-41C7-88B7-FA23345BE961}" type="sibTrans" cxnId="{6BE46083-68F5-47CC-9456-8CBB32AD674C}">
      <dgm:prSet/>
      <dgm:spPr/>
    </dgm:pt>
    <dgm:pt modelId="{89C565D5-9D8B-4EE2-A875-52CEE2DE2825}">
      <dgm:prSet custT="1"/>
      <dgm:spPr/>
      <dgm:t>
        <a:bodyPr/>
        <a:lstStyle/>
        <a:p>
          <a:r>
            <a:rPr lang="lt-LT" sz="2400" dirty="0" smtClean="0"/>
            <a:t>Griežčiau stebėti (reglamentuoti) darbą metodinėse grupėse.</a:t>
          </a:r>
          <a:endParaRPr lang="lt-LT" sz="2400" dirty="0"/>
        </a:p>
      </dgm:t>
    </dgm:pt>
    <dgm:pt modelId="{07C5194F-C181-4587-B3AC-4FB22E71540F}" type="parTrans" cxnId="{073739D4-00F6-4DDD-BC9C-E4C007D74E4C}">
      <dgm:prSet/>
      <dgm:spPr/>
    </dgm:pt>
    <dgm:pt modelId="{FC464253-7A29-4840-974A-6FA1E7F16879}" type="sibTrans" cxnId="{073739D4-00F6-4DDD-BC9C-E4C007D74E4C}">
      <dgm:prSet/>
      <dgm:spPr/>
    </dgm:pt>
    <dgm:pt modelId="{6DD613F0-48E3-4672-9631-DA2EBCC50B7F}" type="pres">
      <dgm:prSet presAssocID="{02059FA5-31F2-44DA-A435-17C23B5E1E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lt-LT"/>
        </a:p>
      </dgm:t>
    </dgm:pt>
    <dgm:pt modelId="{900205D8-EFA3-43A7-A1A4-0CAEE86E34F5}" type="pres">
      <dgm:prSet presAssocID="{F0F33D6A-FBF2-4AF3-8289-C932A04CC6BA}" presName="linNode" presStyleCnt="0"/>
      <dgm:spPr/>
    </dgm:pt>
    <dgm:pt modelId="{67A0B668-89C4-4A27-8DA7-7A80B31B90D1}" type="pres">
      <dgm:prSet presAssocID="{F0F33D6A-FBF2-4AF3-8289-C932A04CC6BA}" presName="parentShp" presStyleLbl="node1" presStyleIdx="0" presStyleCnt="1" custScaleX="97368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D7D58D7-C2BD-4C23-9CFB-D541CA268D71}" type="pres">
      <dgm:prSet presAssocID="{F0F33D6A-FBF2-4AF3-8289-C932A04CC6BA}" presName="childShp" presStyleLbl="bgAccFollowNode1" presStyleIdx="0" presStyleCnt="1" custScaleX="123538" custLinFactNeighborX="-208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635DAD9-FE60-45CB-BB9E-6D694BBC2C6E}" type="presOf" srcId="{F0F33D6A-FBF2-4AF3-8289-C932A04CC6BA}" destId="{67A0B668-89C4-4A27-8DA7-7A80B31B90D1}" srcOrd="0" destOrd="0" presId="urn:microsoft.com/office/officeart/2005/8/layout/vList6"/>
    <dgm:cxn modelId="{6BE46083-68F5-47CC-9456-8CBB32AD674C}" srcId="{F0F33D6A-FBF2-4AF3-8289-C932A04CC6BA}" destId="{C0E0F22D-21E6-45C8-9190-AB0433FEC735}" srcOrd="2" destOrd="0" parTransId="{2DC14093-0172-4D4D-A4D2-B131D3C863E8}" sibTransId="{CFD4D34C-5DAF-41C7-88B7-FA23345BE961}"/>
    <dgm:cxn modelId="{4A5C31E2-9308-4EF4-992B-AB91C63CACF9}" srcId="{F0F33D6A-FBF2-4AF3-8289-C932A04CC6BA}" destId="{FE9A8E51-7CD7-496C-9A0B-A0AD87EBCD0D}" srcOrd="3" destOrd="0" parTransId="{C736FB17-29ED-4241-8D7F-73A8722532E6}" sibTransId="{2062FB2E-32FB-4B61-BD83-3325C09D2401}"/>
    <dgm:cxn modelId="{AC236397-BFB5-4360-A336-999436E59ED0}" type="presOf" srcId="{FE9A8E51-7CD7-496C-9A0B-A0AD87EBCD0D}" destId="{DD7D58D7-C2BD-4C23-9CFB-D541CA268D71}" srcOrd="0" destOrd="3" presId="urn:microsoft.com/office/officeart/2005/8/layout/vList6"/>
    <dgm:cxn modelId="{1DFA516F-3255-45D4-9C47-703CBE30EF40}" type="presOf" srcId="{02059FA5-31F2-44DA-A435-17C23B5E1EB0}" destId="{6DD613F0-48E3-4672-9631-DA2EBCC50B7F}" srcOrd="0" destOrd="0" presId="urn:microsoft.com/office/officeart/2005/8/layout/vList6"/>
    <dgm:cxn modelId="{450100FA-327B-4DF2-B019-550C206DCDAC}" type="presOf" srcId="{358EAE9A-1E1B-43BA-A84A-F9F1523C9979}" destId="{DD7D58D7-C2BD-4C23-9CFB-D541CA268D71}" srcOrd="0" destOrd="5" presId="urn:microsoft.com/office/officeart/2005/8/layout/vList6"/>
    <dgm:cxn modelId="{E2F3687B-F90A-4F6B-8AB7-44C55B15F1B4}" srcId="{F0F33D6A-FBF2-4AF3-8289-C932A04CC6BA}" destId="{33E99A38-9B7A-469F-9D97-D23E46D780C3}" srcOrd="6" destOrd="0" parTransId="{DA066CC7-9838-494C-B1E1-5A1E9AAC1BDD}" sibTransId="{57D680FD-2656-4F63-8EAF-716EA5274DD0}"/>
    <dgm:cxn modelId="{CD8DF25A-A647-4E09-8F40-C946193E3BFF}" type="presOf" srcId="{B20DF645-0B01-4562-95A5-576FB42B7C14}" destId="{DD7D58D7-C2BD-4C23-9CFB-D541CA268D71}" srcOrd="0" destOrd="1" presId="urn:microsoft.com/office/officeart/2005/8/layout/vList6"/>
    <dgm:cxn modelId="{073739D4-00F6-4DDD-BC9C-E4C007D74E4C}" srcId="{F0F33D6A-FBF2-4AF3-8289-C932A04CC6BA}" destId="{89C565D5-9D8B-4EE2-A875-52CEE2DE2825}" srcOrd="4" destOrd="0" parTransId="{07C5194F-C181-4587-B3AC-4FB22E71540F}" sibTransId="{FC464253-7A29-4840-974A-6FA1E7F16879}"/>
    <dgm:cxn modelId="{90AF66DD-0C64-4288-B9EF-DB4727D0B9B5}" srcId="{F0F33D6A-FBF2-4AF3-8289-C932A04CC6BA}" destId="{657C5B8E-DC89-4511-9819-C2181614C139}" srcOrd="0" destOrd="0" parTransId="{B105F3BE-38B0-43C2-A288-DDBF0A74D616}" sibTransId="{5A7E4BD1-A847-496D-A8EA-07B53D05FA02}"/>
    <dgm:cxn modelId="{7514ED4E-E87D-4BCA-BF47-7177CD69AE36}" type="presOf" srcId="{89C565D5-9D8B-4EE2-A875-52CEE2DE2825}" destId="{DD7D58D7-C2BD-4C23-9CFB-D541CA268D71}" srcOrd="0" destOrd="4" presId="urn:microsoft.com/office/officeart/2005/8/layout/vList6"/>
    <dgm:cxn modelId="{D5AC68E0-0265-473B-952E-352EFA3F3C9B}" type="presOf" srcId="{657C5B8E-DC89-4511-9819-C2181614C139}" destId="{DD7D58D7-C2BD-4C23-9CFB-D541CA268D71}" srcOrd="0" destOrd="0" presId="urn:microsoft.com/office/officeart/2005/8/layout/vList6"/>
    <dgm:cxn modelId="{456402C1-4BC3-4A24-A136-03FAB106781A}" srcId="{F0F33D6A-FBF2-4AF3-8289-C932A04CC6BA}" destId="{358EAE9A-1E1B-43BA-A84A-F9F1523C9979}" srcOrd="5" destOrd="0" parTransId="{373489AA-169B-4AD1-960E-DE24F9C996C0}" sibTransId="{D478B8B5-4B39-4AED-9DCF-5EBF14A93E6A}"/>
    <dgm:cxn modelId="{F0CE5BC5-917B-4F70-B514-7CB0E6B17A59}" type="presOf" srcId="{C0E0F22D-21E6-45C8-9190-AB0433FEC735}" destId="{DD7D58D7-C2BD-4C23-9CFB-D541CA268D71}" srcOrd="0" destOrd="2" presId="urn:microsoft.com/office/officeart/2005/8/layout/vList6"/>
    <dgm:cxn modelId="{79D86C4A-15AF-47A7-8A94-189CC605F941}" srcId="{F0F33D6A-FBF2-4AF3-8289-C932A04CC6BA}" destId="{B20DF645-0B01-4562-95A5-576FB42B7C14}" srcOrd="1" destOrd="0" parTransId="{E2395F1C-747C-4ABF-9634-7537ADFDF012}" sibTransId="{AE38D4AB-D61E-4A3D-A098-67EA1FF462EE}"/>
    <dgm:cxn modelId="{1A28DA1E-49F4-43FE-B6F0-929716743C67}" srcId="{02059FA5-31F2-44DA-A435-17C23B5E1EB0}" destId="{F0F33D6A-FBF2-4AF3-8289-C932A04CC6BA}" srcOrd="0" destOrd="0" parTransId="{5ECE13A1-7420-4AB0-B26A-E31A1EDF2E0C}" sibTransId="{B7730964-FE0A-4906-AC00-1A854A32900F}"/>
    <dgm:cxn modelId="{2CB3F397-3724-4797-AFC4-39EBB42C1BFA}" type="presOf" srcId="{33E99A38-9B7A-469F-9D97-D23E46D780C3}" destId="{DD7D58D7-C2BD-4C23-9CFB-D541CA268D71}" srcOrd="0" destOrd="6" presId="urn:microsoft.com/office/officeart/2005/8/layout/vList6"/>
    <dgm:cxn modelId="{E4608F06-1D41-4674-AE29-82DB04DA3746}" type="presParOf" srcId="{6DD613F0-48E3-4672-9631-DA2EBCC50B7F}" destId="{900205D8-EFA3-43A7-A1A4-0CAEE86E34F5}" srcOrd="0" destOrd="0" presId="urn:microsoft.com/office/officeart/2005/8/layout/vList6"/>
    <dgm:cxn modelId="{6A1A404C-2EEC-4302-AD8C-325BD76D8FDF}" type="presParOf" srcId="{900205D8-EFA3-43A7-A1A4-0CAEE86E34F5}" destId="{67A0B668-89C4-4A27-8DA7-7A80B31B90D1}" srcOrd="0" destOrd="0" presId="urn:microsoft.com/office/officeart/2005/8/layout/vList6"/>
    <dgm:cxn modelId="{A35C7F05-90E0-4664-85AF-13A8D1FA8157}" type="presParOf" srcId="{900205D8-EFA3-43A7-A1A4-0CAEE86E34F5}" destId="{DD7D58D7-C2BD-4C23-9CFB-D541CA268D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47E1D2-69BD-41C8-AB28-FFEB08D7C8B5}">
      <dsp:nvSpPr>
        <dsp:cNvPr id="0" name=""/>
        <dsp:cNvSpPr/>
      </dsp:nvSpPr>
      <dsp:spPr>
        <a:xfrm>
          <a:off x="165099" y="0"/>
          <a:ext cx="7899400" cy="4937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9C14E-0B1B-4C51-A929-E02DB22A58C5}">
      <dsp:nvSpPr>
        <dsp:cNvPr id="0" name=""/>
        <dsp:cNvSpPr/>
      </dsp:nvSpPr>
      <dsp:spPr>
        <a:xfrm>
          <a:off x="1168323" y="3407603"/>
          <a:ext cx="205384" cy="205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D306D5-96B6-4DE8-A655-B92863D1DA85}">
      <dsp:nvSpPr>
        <dsp:cNvPr id="0" name=""/>
        <dsp:cNvSpPr/>
      </dsp:nvSpPr>
      <dsp:spPr>
        <a:xfrm>
          <a:off x="1271015" y="3510295"/>
          <a:ext cx="1840560" cy="142682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2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/>
            <a:t>Platusis auditas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2015 m. rugsėjis</a:t>
          </a:r>
          <a:endParaRPr lang="lt-LT" sz="1800" kern="1200" dirty="0"/>
        </a:p>
      </dsp:txBody>
      <dsp:txXfrm>
        <a:off x="1271015" y="3510295"/>
        <a:ext cx="1840560" cy="1426829"/>
      </dsp:txXfrm>
    </dsp:sp>
    <dsp:sp modelId="{47C5767E-2BB4-4228-9B8D-8A646B339890}">
      <dsp:nvSpPr>
        <dsp:cNvPr id="0" name=""/>
        <dsp:cNvSpPr/>
      </dsp:nvSpPr>
      <dsp:spPr>
        <a:xfrm>
          <a:off x="2981236" y="2065693"/>
          <a:ext cx="371271" cy="371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F8BC08-5AA0-4C73-A607-686B750F6870}">
      <dsp:nvSpPr>
        <dsp:cNvPr id="0" name=""/>
        <dsp:cNvSpPr/>
      </dsp:nvSpPr>
      <dsp:spPr>
        <a:xfrm>
          <a:off x="3166872" y="2251328"/>
          <a:ext cx="1895856" cy="268579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2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/>
            <a:t>Giluminis auditas             (tyrimai, darbas grupėse)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2015 m. spalis</a:t>
          </a:r>
          <a:endParaRPr lang="lt-LT" sz="1800" kern="1200" dirty="0"/>
        </a:p>
      </dsp:txBody>
      <dsp:txXfrm>
        <a:off x="3166872" y="2251328"/>
        <a:ext cx="1895856" cy="2685796"/>
      </dsp:txXfrm>
    </dsp:sp>
    <dsp:sp modelId="{8A806BCE-8A2E-4E23-B959-417F32C5C7BF}">
      <dsp:nvSpPr>
        <dsp:cNvPr id="0" name=""/>
        <dsp:cNvSpPr/>
      </dsp:nvSpPr>
      <dsp:spPr>
        <a:xfrm>
          <a:off x="5161470" y="1249092"/>
          <a:ext cx="513461" cy="513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A2CCBD-00EB-447A-A0F3-9E9D99C18EA7}">
      <dsp:nvSpPr>
        <dsp:cNvPr id="0" name=""/>
        <dsp:cNvSpPr/>
      </dsp:nvSpPr>
      <dsp:spPr>
        <a:xfrm>
          <a:off x="5418201" y="1505823"/>
          <a:ext cx="1895856" cy="343130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7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/>
            <a:t>Rezultatų analizė ir paskelbimas gimnazijos bendruomenei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 smtClean="0"/>
            <a:t>2015 m. lapkritis</a:t>
          </a:r>
          <a:endParaRPr lang="lt-LT" sz="1800" kern="1200" dirty="0"/>
        </a:p>
      </dsp:txBody>
      <dsp:txXfrm>
        <a:off x="5418201" y="1505823"/>
        <a:ext cx="1895856" cy="34313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9DCFB1-EE51-421F-BF7D-0A02A7D8C226}">
      <dsp:nvSpPr>
        <dsp:cNvPr id="0" name=""/>
        <dsp:cNvSpPr/>
      </dsp:nvSpPr>
      <dsp:spPr>
        <a:xfrm>
          <a:off x="4526" y="0"/>
          <a:ext cx="2715768" cy="2369819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136C5-5059-4739-B15C-850CE8628CE5}">
      <dsp:nvSpPr>
        <dsp:cNvPr id="0" name=""/>
        <dsp:cNvSpPr/>
      </dsp:nvSpPr>
      <dsp:spPr>
        <a:xfrm>
          <a:off x="2801767" y="0"/>
          <a:ext cx="4608576" cy="2369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0" rIns="348488" bIns="348488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900" b="1" kern="1200" dirty="0" smtClean="0"/>
            <a:t>4.5.2.Tėvų švietimo politika </a:t>
          </a:r>
          <a:r>
            <a:rPr lang="lt-LT" sz="6000" b="1" kern="1200" dirty="0" smtClean="0">
              <a:solidFill>
                <a:srgbClr val="00B0F0"/>
              </a:solidFill>
            </a:rPr>
            <a:t>3,4</a:t>
          </a:r>
          <a:endParaRPr lang="lt-LT" sz="6000" kern="1200" dirty="0">
            <a:solidFill>
              <a:srgbClr val="00B0F0"/>
            </a:solidFill>
          </a:endParaRPr>
        </a:p>
      </dsp:txBody>
      <dsp:txXfrm>
        <a:off x="2801767" y="0"/>
        <a:ext cx="4608576" cy="2369819"/>
      </dsp:txXfrm>
    </dsp:sp>
    <dsp:sp modelId="{382864F6-B202-4CBC-A10A-645153C8B233}">
      <dsp:nvSpPr>
        <dsp:cNvPr id="0" name=""/>
        <dsp:cNvSpPr/>
      </dsp:nvSpPr>
      <dsp:spPr>
        <a:xfrm>
          <a:off x="819256" y="2567305"/>
          <a:ext cx="2715768" cy="2369819"/>
        </a:xfrm>
        <a:prstGeom prst="downArrow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493C5-7AD6-4411-8584-D7B46418828A}">
      <dsp:nvSpPr>
        <dsp:cNvPr id="0" name=""/>
        <dsp:cNvSpPr/>
      </dsp:nvSpPr>
      <dsp:spPr>
        <a:xfrm>
          <a:off x="3616497" y="2567305"/>
          <a:ext cx="4608576" cy="2369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0" rIns="348488" bIns="348488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4900" b="1" kern="1200" dirty="0" smtClean="0"/>
            <a:t>1.3.1. Darbo tvarka ir taisyklės </a:t>
          </a:r>
          <a:r>
            <a:rPr lang="lt-LT" sz="6000" b="1" kern="1200" dirty="0" smtClean="0">
              <a:solidFill>
                <a:schemeClr val="accent3">
                  <a:lumMod val="75000"/>
                </a:schemeClr>
              </a:solidFill>
            </a:rPr>
            <a:t>2,76</a:t>
          </a:r>
          <a:endParaRPr lang="lt-LT" sz="6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616497" y="2567305"/>
        <a:ext cx="4608576" cy="23698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D58D7-C2BD-4C23-9CFB-D541CA268D71}">
      <dsp:nvSpPr>
        <dsp:cNvPr id="0" name=""/>
        <dsp:cNvSpPr/>
      </dsp:nvSpPr>
      <dsp:spPr>
        <a:xfrm>
          <a:off x="1754866" y="2269"/>
          <a:ext cx="6874670" cy="46436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>
              <a:solidFill>
                <a:schemeClr val="tx1"/>
              </a:solidFill>
            </a:rPr>
            <a:t>Klasėse drauge su mokiniais nusimatyti konkrečias klasės taisykles (galbūt tai gimnazijos taisyklės, tik pridėti dar keli punktai). </a:t>
          </a:r>
          <a:endParaRPr lang="lt-LT" sz="240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400" kern="1200" dirty="0" smtClean="0">
              <a:solidFill>
                <a:schemeClr val="tx1"/>
              </a:solidFill>
              <a:latin typeface="Calibri" pitchFamily="32" charset="0"/>
            </a:rPr>
            <a:t>Periodiškai priminti mokiniams Vidaus tvarkos taisykles, akcentuoti mokinių pareigas ir atsakomybę. </a:t>
          </a:r>
          <a:endParaRPr lang="lt-LT" altLang="lt-LT" sz="2400" kern="1200" dirty="0">
            <a:solidFill>
              <a:schemeClr val="tx1"/>
            </a:solidFill>
            <a:latin typeface="Calibri" pitchFamily="3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400" kern="1200" dirty="0" smtClean="0">
              <a:solidFill>
                <a:schemeClr val="tx1"/>
              </a:solidFill>
              <a:latin typeface="Calibri" pitchFamily="32" charset="0"/>
            </a:rPr>
            <a:t>Gimnazijos bendruomenė turi vieningai  laikytis bendrų susitarimų.</a:t>
          </a:r>
          <a:endParaRPr lang="lt-LT" altLang="lt-LT" sz="2400" kern="1200" dirty="0">
            <a:solidFill>
              <a:schemeClr val="tx1"/>
            </a:solidFill>
            <a:latin typeface="Calibri" pitchFamily="3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400" kern="1200" dirty="0" smtClean="0">
              <a:solidFill>
                <a:schemeClr val="tx1"/>
              </a:solidFill>
              <a:latin typeface="Calibri" pitchFamily="32" charset="0"/>
            </a:rPr>
            <a:t>Įrengti daugiau poilsio zonų mokiniams (suoliukai ir pan.), užtikrinti, kad mokiniai tausotų  gimnazijos inventorių. </a:t>
          </a:r>
          <a:endParaRPr lang="lt-LT" altLang="lt-LT" sz="2400" kern="1200" dirty="0">
            <a:solidFill>
              <a:schemeClr val="tx1"/>
            </a:solidFill>
            <a:latin typeface="Calibri" pitchFamily="32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altLang="lt-LT" sz="2000" kern="1200" dirty="0">
            <a:solidFill>
              <a:schemeClr val="tx1"/>
            </a:solidFill>
            <a:latin typeface="Calibri" pitchFamily="32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000" kern="1200" dirty="0">
            <a:solidFill>
              <a:schemeClr val="tx1"/>
            </a:solidFill>
          </a:endParaRPr>
        </a:p>
      </dsp:txBody>
      <dsp:txXfrm>
        <a:off x="1754866" y="2269"/>
        <a:ext cx="6874670" cy="4643660"/>
      </dsp:txXfrm>
    </dsp:sp>
    <dsp:sp modelId="{67A0B668-89C4-4A27-8DA7-7A80B31B90D1}">
      <dsp:nvSpPr>
        <dsp:cNvPr id="0" name=""/>
        <dsp:cNvSpPr/>
      </dsp:nvSpPr>
      <dsp:spPr>
        <a:xfrm>
          <a:off x="0" y="0"/>
          <a:ext cx="1811683" cy="4643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1.3.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Tvar-ka</a:t>
          </a:r>
          <a:endParaRPr lang="lt-LT" sz="4400" kern="1200" dirty="0">
            <a:solidFill>
              <a:schemeClr val="tx1"/>
            </a:solidFill>
          </a:endParaRPr>
        </a:p>
      </dsp:txBody>
      <dsp:txXfrm>
        <a:off x="0" y="0"/>
        <a:ext cx="1811683" cy="46436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D58D7-C2BD-4C23-9CFB-D541CA268D71}">
      <dsp:nvSpPr>
        <dsp:cNvPr id="0" name=""/>
        <dsp:cNvSpPr/>
      </dsp:nvSpPr>
      <dsp:spPr>
        <a:xfrm>
          <a:off x="2718198" y="0"/>
          <a:ext cx="5906992" cy="4648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0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Skatinti mokymosi motyvaciją, norą </a:t>
          </a:r>
          <a:r>
            <a:rPr lang="lt-LT" sz="2800" kern="1200" dirty="0" smtClean="0"/>
            <a:t>mokytis.</a:t>
          </a:r>
          <a:endParaRPr lang="lt-LT" sz="2800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Skatinti </a:t>
          </a:r>
          <a:r>
            <a:rPr lang="lt-LT" sz="2800" kern="1200" dirty="0" smtClean="0"/>
            <a:t>mokinių bendradarbiavimą</a:t>
          </a:r>
          <a:r>
            <a:rPr lang="lt-LT" sz="2800" kern="1200" dirty="0" smtClean="0"/>
            <a:t>, tarpusavio pagalbą dirbant </a:t>
          </a:r>
          <a:r>
            <a:rPr lang="lt-LT" sz="2800" kern="1200" dirty="0" smtClean="0"/>
            <a:t>grupėmis, poromis.</a:t>
          </a:r>
          <a:endParaRPr lang="lt-LT" sz="2800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800" kern="1200" dirty="0" smtClean="0"/>
            <a:t>Taikyti įvairius mokymo metodus pamokose.</a:t>
          </a:r>
        </a:p>
      </dsp:txBody>
      <dsp:txXfrm>
        <a:off x="2718198" y="0"/>
        <a:ext cx="5906992" cy="4648200"/>
      </dsp:txXfrm>
    </dsp:sp>
    <dsp:sp modelId="{67A0B668-89C4-4A27-8DA7-7A80B31B90D1}">
      <dsp:nvSpPr>
        <dsp:cNvPr id="0" name=""/>
        <dsp:cNvSpPr/>
      </dsp:nvSpPr>
      <dsp:spPr>
        <a:xfrm>
          <a:off x="2236" y="0"/>
          <a:ext cx="2775334" cy="4648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2.4.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Moky-mosi </a:t>
          </a: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kokybė</a:t>
          </a:r>
          <a:endParaRPr lang="lt-LT" sz="4400" kern="1200" dirty="0">
            <a:solidFill>
              <a:schemeClr val="tx1"/>
            </a:solidFill>
          </a:endParaRPr>
        </a:p>
      </dsp:txBody>
      <dsp:txXfrm>
        <a:off x="2236" y="0"/>
        <a:ext cx="2775334" cy="46482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D58D7-C2BD-4C23-9CFB-D541CA268D71}">
      <dsp:nvSpPr>
        <dsp:cNvPr id="0" name=""/>
        <dsp:cNvSpPr/>
      </dsp:nvSpPr>
      <dsp:spPr>
        <a:xfrm>
          <a:off x="2469821" y="4539"/>
          <a:ext cx="6445578" cy="46436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>
              <a:solidFill>
                <a:schemeClr val="tx1"/>
              </a:solidFill>
            </a:rPr>
            <a:t>Daugiau dėmesio skirti tėvų informavimui apie vaiko pažangą. Informavimą padaryti efektyvesnį. Kontroliuoti, kaip dažnai tėvai jungiasi prie tamo dienyno.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>
              <a:solidFill>
                <a:schemeClr val="tx1"/>
              </a:solidFill>
            </a:rPr>
            <a:t>Efektyviai pristatyti tėvams kiekvieno vaiko pažangą. Pasikvietus tėvus pradėti nuo stipriųjų vaiko pusių.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u="sng" kern="1200" dirty="0" smtClean="0">
              <a:solidFill>
                <a:schemeClr val="tx1"/>
              </a:solidFill>
            </a:rPr>
            <a:t>Visiems mokytojams </a:t>
          </a:r>
          <a:r>
            <a:rPr lang="lt-LT" sz="2400" kern="1200" dirty="0" smtClean="0">
              <a:solidFill>
                <a:schemeClr val="tx1"/>
              </a:solidFill>
            </a:rPr>
            <a:t>susikurti mokinių pažangos aplankus, atsakingiau derinti atsiskaitomuosius darbus su kitais mokytojais.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469821" y="4539"/>
        <a:ext cx="6445578" cy="4643660"/>
      </dsp:txXfrm>
    </dsp:sp>
    <dsp:sp modelId="{67A0B668-89C4-4A27-8DA7-7A80B31B90D1}">
      <dsp:nvSpPr>
        <dsp:cNvPr id="0" name=""/>
        <dsp:cNvSpPr/>
      </dsp:nvSpPr>
      <dsp:spPr>
        <a:xfrm>
          <a:off x="2201" y="2269"/>
          <a:ext cx="2465419" cy="4643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2.6.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Verti-nimas ugdant</a:t>
          </a:r>
          <a:endParaRPr lang="lt-LT" sz="4400" kern="1200" dirty="0">
            <a:solidFill>
              <a:schemeClr val="tx1"/>
            </a:solidFill>
          </a:endParaRPr>
        </a:p>
      </dsp:txBody>
      <dsp:txXfrm>
        <a:off x="2201" y="2269"/>
        <a:ext cx="2465419" cy="46436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D58D7-C2BD-4C23-9CFB-D541CA268D71}">
      <dsp:nvSpPr>
        <dsp:cNvPr id="0" name=""/>
        <dsp:cNvSpPr/>
      </dsp:nvSpPr>
      <dsp:spPr>
        <a:xfrm>
          <a:off x="2683372" y="2269"/>
          <a:ext cx="6003427" cy="46436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b="0" kern="1200" dirty="0" smtClean="0"/>
            <a:t>Mąstyti apie tėvų pedagoginio švietimo formų įvairovę.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b="0" kern="1200" dirty="0" smtClean="0"/>
            <a:t>Organizuoti susitikimus su įvairių sričių specialistais pagal amžiaus koncentrus.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b="0" kern="1200" dirty="0" smtClean="0"/>
            <a:t>Įtraukti tėvus į ugdymo procesą (ne tik susirinkimai, bet ir šventės, pvz. :Tėvų diena,  Senelių diena, Mamyčių šventė...). Graži praktika buvo šv. Agotos diena.</a:t>
          </a:r>
        </a:p>
      </dsp:txBody>
      <dsp:txXfrm>
        <a:off x="2683372" y="2269"/>
        <a:ext cx="6003427" cy="4643660"/>
      </dsp:txXfrm>
    </dsp:sp>
    <dsp:sp modelId="{67A0B668-89C4-4A27-8DA7-7A80B31B90D1}">
      <dsp:nvSpPr>
        <dsp:cNvPr id="0" name=""/>
        <dsp:cNvSpPr/>
      </dsp:nvSpPr>
      <dsp:spPr>
        <a:xfrm>
          <a:off x="3578" y="2269"/>
          <a:ext cx="2676215" cy="4643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4.5.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Tėvų pedago-ginis švietimas</a:t>
          </a:r>
          <a:endParaRPr lang="lt-LT" sz="4400" kern="1200" dirty="0">
            <a:solidFill>
              <a:schemeClr val="tx1"/>
            </a:solidFill>
          </a:endParaRPr>
        </a:p>
      </dsp:txBody>
      <dsp:txXfrm>
        <a:off x="3578" y="2269"/>
        <a:ext cx="2676215" cy="46436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D58D7-C2BD-4C23-9CFB-D541CA268D71}">
      <dsp:nvSpPr>
        <dsp:cNvPr id="0" name=""/>
        <dsp:cNvSpPr/>
      </dsp:nvSpPr>
      <dsp:spPr>
        <a:xfrm>
          <a:off x="2929164" y="2269"/>
          <a:ext cx="5690628" cy="46436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400" kern="1200" dirty="0" smtClean="0"/>
            <a:t>Skatinti mokytojus ir aptarnaujantį personalą už gerus veiklos rezultatus.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Užtikrinti kiek įmanoma maksimalų darbo krūvį.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Kalbėtis kalbėtis, kalbėtis. 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Griežčiau stebėti (reglamentuoti) darbą metodinėse grupėse.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400" kern="1200" dirty="0" smtClean="0"/>
            <a:t>Mokytojai prašomi aktyviau dalyvauti sprendžiant gimnazijos reikalus, priklausyti įvairioms darbo grupėms.</a:t>
          </a:r>
          <a:endParaRPr lang="lt-L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2400" kern="1200" dirty="0"/>
        </a:p>
      </dsp:txBody>
      <dsp:txXfrm>
        <a:off x="2929164" y="2269"/>
        <a:ext cx="5690628" cy="4643660"/>
      </dsp:txXfrm>
    </dsp:sp>
    <dsp:sp modelId="{67A0B668-89C4-4A27-8DA7-7A80B31B90D1}">
      <dsp:nvSpPr>
        <dsp:cNvPr id="0" name=""/>
        <dsp:cNvSpPr/>
      </dsp:nvSpPr>
      <dsp:spPr>
        <a:xfrm>
          <a:off x="3039" y="2269"/>
          <a:ext cx="2990092" cy="4643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t-LT" sz="44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5.4. Personalo valdymas</a:t>
          </a:r>
        </a:p>
      </dsp:txBody>
      <dsp:txXfrm>
        <a:off x="3039" y="2269"/>
        <a:ext cx="2990092" cy="4643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3B12D-CD4A-4179-8F49-F5BB72C2E15F}" type="datetimeFigureOut">
              <a:rPr lang="lt-LT" smtClean="0"/>
              <a:pPr/>
              <a:t>2015.11.29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0DF00-277E-4988-A8B3-2456AD0B28BF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latin typeface="Arial" pitchFamily="34" charset="0"/>
                <a:cs typeface="Arial" pitchFamily="34" charset="0"/>
              </a:rPr>
              <a:t>Karmėlavos Balio Buračo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gimnazija</a:t>
            </a:r>
            <a:r>
              <a:rPr lang="lt-L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lt-LT" b="1" dirty="0" smtClean="0">
                <a:latin typeface="Arial" pitchFamily="34" charset="0"/>
                <a:cs typeface="Arial" pitchFamily="34" charset="0"/>
              </a:rPr>
            </a:b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953000"/>
            <a:ext cx="6858000" cy="838200"/>
          </a:xfrm>
        </p:spPr>
        <p:txBody>
          <a:bodyPr>
            <a:noAutofit/>
          </a:bodyPr>
          <a:lstStyle/>
          <a:p>
            <a:r>
              <a:rPr lang="lt-LT" b="1" dirty="0" smtClean="0">
                <a:solidFill>
                  <a:schemeClr val="tx1"/>
                </a:solidFill>
              </a:rPr>
              <a:t>Sandra Janušonienė</a:t>
            </a:r>
          </a:p>
          <a:p>
            <a:r>
              <a:rPr lang="lt-LT" b="1" dirty="0" smtClean="0">
                <a:solidFill>
                  <a:schemeClr val="tx1"/>
                </a:solidFill>
              </a:rPr>
              <a:t>2015-11-30</a:t>
            </a:r>
            <a:endParaRPr lang="lt-LT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990600"/>
            <a:ext cx="601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charset="0"/>
                <a:cs typeface="Arial" charset="0"/>
              </a:rPr>
              <a:t>20</a:t>
            </a:r>
            <a:r>
              <a:rPr lang="lt-LT" sz="3600" b="1" dirty="0" smtClean="0">
                <a:latin typeface="Arial" charset="0"/>
                <a:cs typeface="Arial" charset="0"/>
              </a:rPr>
              <a:t>15 </a:t>
            </a:r>
            <a:r>
              <a:rPr lang="en-US" sz="3600" b="1" dirty="0" smtClean="0">
                <a:latin typeface="Arial" charset="0"/>
                <a:cs typeface="Arial" charset="0"/>
              </a:rPr>
              <a:t>met</a:t>
            </a:r>
            <a:r>
              <a:rPr lang="lt-LT" sz="3600" b="1" dirty="0" smtClean="0">
                <a:latin typeface="Arial" charset="0"/>
                <a:cs typeface="Arial" charset="0"/>
              </a:rPr>
              <a:t>ų gimnazijos veiklos kokybės giluminio įsivertinimo rezultatų apibendrinimas</a:t>
            </a:r>
            <a:endParaRPr lang="lt-LT" sz="3600" dirty="0"/>
          </a:p>
        </p:txBody>
      </p:sp>
      <p:pic>
        <p:nvPicPr>
          <p:cNvPr id="1026" name="Picture 2" descr="C:\Users\Vartotojas\Desktop\300_179_gimnazijos_embl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Temos </a:t>
            </a:r>
            <a:r>
              <a:rPr lang="lt-LT" b="1" dirty="0" smtClean="0"/>
              <a:t>1.3. Tvarka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 </a:t>
            </a:r>
            <a:r>
              <a:rPr lang="lt-LT" b="1" dirty="0" smtClean="0"/>
              <a:t>1.3.1. Darbo tvarka ir taisyklės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1.3.3. Aplinkos jaukumas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Dalinės išvados (1.3. Tvarka)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Bendruomenės nariai aukščiau vertina aplinkos jaukumą. Mūsų gimnazija kasmet vis gražėja.</a:t>
            </a:r>
          </a:p>
          <a:p>
            <a:endParaRPr lang="lt-LT" dirty="0" smtClean="0"/>
          </a:p>
          <a:p>
            <a:r>
              <a:rPr lang="lt-LT" dirty="0" smtClean="0"/>
              <a:t>Nustatytos darbo tvarkos ir taisyklių laikomės, deja, prasčiau. </a:t>
            </a:r>
          </a:p>
          <a:p>
            <a:endParaRPr lang="lt-LT" dirty="0" smtClean="0"/>
          </a:p>
          <a:p>
            <a:r>
              <a:rPr lang="lt-LT" dirty="0" smtClean="0"/>
              <a:t>Apskritai temos </a:t>
            </a:r>
            <a:r>
              <a:rPr lang="lt-LT" u="sng" dirty="0" smtClean="0"/>
              <a:t>1.3. Tvarka</a:t>
            </a:r>
            <a:r>
              <a:rPr lang="lt-LT" dirty="0" smtClean="0"/>
              <a:t> vertinimas gerėja.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Temos </a:t>
            </a:r>
            <a:r>
              <a:rPr lang="lt-LT" b="1" dirty="0" smtClean="0"/>
              <a:t>2.4. Mokymosi kokybė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2.4.1. Mokymosi motyvacija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2.4.2. Mokėjimas mokytis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2.4.3. Mokymasis bendradarbiaujant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Dalinės išvados (2.4. Mokymosi kokybė)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Mokinių </a:t>
            </a:r>
            <a:r>
              <a:rPr lang="lt-LT" u="sng" dirty="0" smtClean="0"/>
              <a:t>mokymosi motyvacija </a:t>
            </a:r>
            <a:r>
              <a:rPr lang="lt-LT" dirty="0" smtClean="0"/>
              <a:t>tiek pernai, tiek šiemet vertinama labai panašiai (3,04 – 3,05). Per pastaruosius penkerius metus mokymosi motyvacija pakilo (2,56 – 3,05). </a:t>
            </a:r>
          </a:p>
          <a:p>
            <a:endParaRPr lang="lt-LT" dirty="0" smtClean="0"/>
          </a:p>
          <a:p>
            <a:r>
              <a:rPr lang="lt-LT" u="sng" dirty="0" smtClean="0"/>
              <a:t>2.4.2.Mokėjimas mokytis </a:t>
            </a:r>
            <a:r>
              <a:rPr lang="lt-LT" dirty="0" smtClean="0"/>
              <a:t>„banguoja“: tai šiek tiek pagerėja, tai šiek tiek suprastėja. Galima daryti prielaidas, kad tai priklauso nuo mokinių laidos ar individualių mokinių savybių. Mokėjimas mokytis pernai buvo vertinamas žemiau, šiemet pakilo (2,75 – 3,0).</a:t>
            </a:r>
          </a:p>
          <a:p>
            <a:endParaRPr lang="lt-LT" dirty="0" smtClean="0"/>
          </a:p>
          <a:p>
            <a:r>
              <a:rPr lang="lt-LT" dirty="0" smtClean="0"/>
              <a:t>Pastebima, kad daugiau </a:t>
            </a:r>
            <a:r>
              <a:rPr lang="lt-LT" u="sng" dirty="0" smtClean="0"/>
              <a:t>mokomasi bendradarbiaujant </a:t>
            </a:r>
            <a:r>
              <a:rPr lang="lt-LT" dirty="0" smtClean="0"/>
              <a:t>(porose, grupėse, dalyvaujant konkursuose, atliekant projektinius darbus ir pan.)</a:t>
            </a:r>
          </a:p>
          <a:p>
            <a:pPr>
              <a:buNone/>
            </a:pP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Temos </a:t>
            </a:r>
            <a:r>
              <a:rPr lang="lt-LT" b="1" dirty="0" smtClean="0"/>
              <a:t>2.6. Vertinimas ugdant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Darbo eiga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2.6.1. Vertinimas kaip pažinimas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2.6.2. Vertinimas kaip ugdymas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2.6.3. Vertinimas kaip informavimas </a:t>
            </a:r>
            <a:r>
              <a:rPr lang="lt-LT" dirty="0" smtClean="0"/>
              <a:t>ankstesnių ir 2015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Dalinės išvados (2.6. Vertinimas ugdant)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Sparčiai auga rodiklių </a:t>
            </a:r>
            <a:r>
              <a:rPr lang="lt-LT" u="sng" dirty="0" smtClean="0"/>
              <a:t>2.6.1. Vertinimas kaip pažinimas </a:t>
            </a:r>
            <a:r>
              <a:rPr lang="lt-LT" dirty="0" smtClean="0"/>
              <a:t>ir </a:t>
            </a:r>
            <a:r>
              <a:rPr lang="lt-LT" u="sng" dirty="0" smtClean="0"/>
              <a:t>2.6.2. Vertinimas kaip ugdymas </a:t>
            </a:r>
            <a:r>
              <a:rPr lang="lt-LT" dirty="0" smtClean="0"/>
              <a:t>rezultatai. Vadinasi, mokytojai vertindami atsižvelgia į kiekvieno mokinio daromą asmeninę pažangą, mokinius pažįsta vis geriau. </a:t>
            </a:r>
          </a:p>
          <a:p>
            <a:endParaRPr lang="lt-LT" dirty="0" smtClean="0"/>
          </a:p>
          <a:p>
            <a:r>
              <a:rPr lang="lt-LT" u="sng" dirty="0" smtClean="0"/>
              <a:t>Vertinimas kaip informavimas</a:t>
            </a:r>
            <a:r>
              <a:rPr lang="lt-LT" dirty="0" smtClean="0"/>
              <a:t> šiemet vertinamas prasčiau (3,31 – 3,10). Mokytojų nuomone, jie informuoja tėvus tinkamai, tėvai užsimena, kad norėtų aiškesnio, detalesnio informavimo. Nors 75 proc. teigia, kad jiems pakanka informacijos. </a:t>
            </a:r>
          </a:p>
          <a:p>
            <a:endParaRPr lang="lt-LT" dirty="0" smtClean="0"/>
          </a:p>
          <a:p>
            <a:r>
              <a:rPr lang="lt-LT" dirty="0" smtClean="0"/>
              <a:t>Apskritai rodiklio </a:t>
            </a:r>
            <a:r>
              <a:rPr lang="lt-LT" u="sng" dirty="0" smtClean="0"/>
              <a:t>2.6. Vertinimas ugdant </a:t>
            </a:r>
            <a:r>
              <a:rPr lang="lt-LT" dirty="0" smtClean="0"/>
              <a:t>rezultatai per penkerius metus gerėja (3,09 – 3,20).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Temos </a:t>
            </a:r>
            <a:r>
              <a:rPr lang="lt-LT" b="1" dirty="0" smtClean="0"/>
              <a:t>4.5. Tėvų pedagoginis švietimas </a:t>
            </a:r>
            <a:r>
              <a:rPr lang="lt-LT" dirty="0" smtClean="0"/>
              <a:t>ankstesnių ir šių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4.5.1.Tėvų pagalba mokantis </a:t>
            </a:r>
            <a:r>
              <a:rPr lang="lt-LT" dirty="0" smtClean="0"/>
              <a:t>ankstesnių ir šių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Rodiklio </a:t>
            </a:r>
            <a:r>
              <a:rPr lang="lt-LT" b="1" dirty="0" smtClean="0"/>
              <a:t>4.5.2.Tėvų švietimo politika </a:t>
            </a:r>
            <a:r>
              <a:rPr lang="lt-LT" dirty="0" smtClean="0"/>
              <a:t>ankstesnių ir šių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Dalinės išvados (4.5. Tėvų pedagoginis švietimas)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Tėvai šiemet vaikams padeda mokytis mažiau nei pernai (3,25 – 3,0), tačiau pats rodiklis </a:t>
            </a:r>
            <a:r>
              <a:rPr lang="lt-LT" u="sng" dirty="0" smtClean="0"/>
              <a:t>4.5.1.Tėvų pagalba mokantis</a:t>
            </a:r>
            <a:r>
              <a:rPr lang="lt-LT" dirty="0" smtClean="0"/>
              <a:t>  per penkerius metus kyla. Vadinasi, tėvai domisi, stengiasi įsitraukti </a:t>
            </a:r>
            <a:r>
              <a:rPr lang="lt-LT" dirty="0" smtClean="0"/>
              <a:t>į </a:t>
            </a:r>
            <a:r>
              <a:rPr lang="lt-LT" dirty="0" smtClean="0"/>
              <a:t>mokymosi procesą. </a:t>
            </a:r>
          </a:p>
          <a:p>
            <a:endParaRPr lang="lt-LT" dirty="0" smtClean="0"/>
          </a:p>
          <a:p>
            <a:r>
              <a:rPr lang="lt-LT" dirty="0" smtClean="0"/>
              <a:t>Džiugu, nes rodiklis </a:t>
            </a:r>
            <a:r>
              <a:rPr lang="lt-LT" u="sng" dirty="0" smtClean="0"/>
              <a:t>4.5.2.Tėvų švietimo politika </a:t>
            </a:r>
            <a:r>
              <a:rPr lang="lt-LT" dirty="0" smtClean="0"/>
              <a:t>per penkerius metus </a:t>
            </a:r>
            <a:r>
              <a:rPr lang="lt-LT" dirty="0" smtClean="0"/>
              <a:t>ženkliai pakilo (2,76 </a:t>
            </a:r>
            <a:r>
              <a:rPr lang="lt-LT" dirty="0" smtClean="0"/>
              <a:t>– 3,4). </a:t>
            </a:r>
          </a:p>
          <a:p>
            <a:endParaRPr lang="lt-LT" dirty="0" smtClean="0"/>
          </a:p>
          <a:p>
            <a:r>
              <a:rPr lang="lt-LT" dirty="0" smtClean="0"/>
              <a:t>Apskritai visos srities </a:t>
            </a:r>
            <a:r>
              <a:rPr lang="lt-LT" u="sng" dirty="0" smtClean="0"/>
              <a:t>4.5. Tėvų pedagoginis švietimas  </a:t>
            </a:r>
            <a:r>
              <a:rPr lang="lt-LT" dirty="0" smtClean="0"/>
              <a:t>vertinimas per pastaruosius penkerius metus kilo aukštyn (2,68-3,2</a:t>
            </a:r>
            <a:r>
              <a:rPr lang="lt-LT" dirty="0" smtClean="0"/>
              <a:t>).</a:t>
            </a: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Temos </a:t>
            </a:r>
            <a:r>
              <a:rPr lang="lt-LT" b="1" dirty="0" smtClean="0"/>
              <a:t>5.4. Personalo valdymas </a:t>
            </a:r>
            <a:r>
              <a:rPr lang="lt-LT" dirty="0" smtClean="0"/>
              <a:t>ankstesnių ir šių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lt-LT" dirty="0" smtClean="0"/>
              <a:t>Temos </a:t>
            </a:r>
            <a:r>
              <a:rPr lang="lt-LT" b="1" dirty="0" smtClean="0"/>
              <a:t>5.4.1.Personalo komplektavimas </a:t>
            </a:r>
            <a:r>
              <a:rPr lang="lt-LT" dirty="0" smtClean="0"/>
              <a:t>ankstesnių ir šių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727960"/>
          </a:xfrm>
        </p:spPr>
        <p:txBody>
          <a:bodyPr/>
          <a:lstStyle/>
          <a:p>
            <a:pPr algn="just">
              <a:buNone/>
            </a:pPr>
            <a:r>
              <a:rPr lang="lt-LT" dirty="0" smtClean="0"/>
              <a:t>          Plačiojo ir giliojo įsivertinimo anketų klausimynai sudaryti naudojantis  </a:t>
            </a:r>
            <a:r>
              <a:rPr lang="lt-LT" b="1" dirty="0" smtClean="0"/>
              <a:t>IQES online Vertinimo centro </a:t>
            </a:r>
            <a:r>
              <a:rPr lang="lt-LT" dirty="0" smtClean="0"/>
              <a:t>vertinimo įrankiais ir rekomendacijomis.</a:t>
            </a:r>
          </a:p>
          <a:p>
            <a:endParaRPr lang="lt-LT" dirty="0"/>
          </a:p>
        </p:txBody>
      </p:sp>
      <p:pic>
        <p:nvPicPr>
          <p:cNvPr id="3074" name="Picture 2" descr="C:\Users\Vartotojas\Desktop\iqes_lt_header1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64870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lt-LT" dirty="0" smtClean="0"/>
              <a:t>Temos </a:t>
            </a:r>
            <a:r>
              <a:rPr lang="lt-LT" b="1" dirty="0" smtClean="0"/>
              <a:t>5.4.2.Dėmesys personalui </a:t>
            </a:r>
            <a:r>
              <a:rPr lang="lt-LT" dirty="0" smtClean="0"/>
              <a:t>ankstesnių ir šių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lt-LT" dirty="0" smtClean="0"/>
              <a:t>Temos </a:t>
            </a:r>
            <a:r>
              <a:rPr lang="lt-LT" b="1" dirty="0" smtClean="0"/>
              <a:t>5.4.3. Personalo darbo organizavimas </a:t>
            </a:r>
            <a:r>
              <a:rPr lang="lt-LT" dirty="0" smtClean="0"/>
              <a:t>ankstesnių ir šių metų rezultatų palyginimas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Dalinės išvados (5.4.Personalo valdymas)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u="sng" dirty="0" smtClean="0"/>
              <a:t>5.4.2.Dėmesio personalui </a:t>
            </a:r>
            <a:r>
              <a:rPr lang="lt-LT" dirty="0" smtClean="0"/>
              <a:t>vertinimas pakilo (2,91 – 3,30)</a:t>
            </a:r>
          </a:p>
          <a:p>
            <a:endParaRPr lang="lt-LT" dirty="0" smtClean="0"/>
          </a:p>
          <a:p>
            <a:r>
              <a:rPr lang="lt-LT" dirty="0" smtClean="0"/>
              <a:t>Rodikliai </a:t>
            </a:r>
            <a:r>
              <a:rPr lang="lt-LT" u="sng" dirty="0" smtClean="0"/>
              <a:t>5.4.1.Personalo komplektavimas </a:t>
            </a:r>
            <a:r>
              <a:rPr lang="lt-LT" dirty="0" smtClean="0"/>
              <a:t>ir </a:t>
            </a:r>
            <a:r>
              <a:rPr lang="lt-LT" u="sng" dirty="0" smtClean="0"/>
              <a:t>5.4.3. Personalo darbo organizavimas</a:t>
            </a:r>
            <a:r>
              <a:rPr lang="lt-LT" dirty="0" smtClean="0"/>
              <a:t> šiemet vertinami žemiau nei 2011 m. 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Aukščiausias ir žemiausias rodikliai 2015 m.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Tobulintini aspektai, rekomendacijos</a:t>
            </a:r>
            <a:endParaRPr lang="lt-LT" dirty="0"/>
          </a:p>
        </p:txBody>
      </p:sp>
      <p:pic>
        <p:nvPicPr>
          <p:cNvPr id="2050" name="Picture 2" descr="C:\Users\Vartotojas\Desktop\apie-mu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162" y="1295400"/>
            <a:ext cx="50292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Tobulintini aspektai, rekomendacijos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686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Tobulintini aspektai, rekomendacijos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686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Tobulintini aspektai, rekomendacijos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990600"/>
          <a:ext cx="8915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Tobulintini aspektai, rekomendacijos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686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Tobulintini aspektai, rekomendacijos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8686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Atlikus platųjį gimnazijos veiklos kokybės įsivertinimą buvo gauti tokie rezultatai: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>
            <a:normAutofit fontScale="77500" lnSpcReduction="20000"/>
          </a:bodyPr>
          <a:lstStyle/>
          <a:p>
            <a:r>
              <a:rPr lang="lt-LT" b="1" u="sng" dirty="0" smtClean="0">
                <a:solidFill>
                  <a:srgbClr val="00B050"/>
                </a:solidFill>
              </a:rPr>
              <a:t>Aukščiausiai įvertint</a:t>
            </a:r>
            <a:r>
              <a:rPr lang="en-US" b="1" u="sng" dirty="0" err="1" smtClean="0">
                <a:solidFill>
                  <a:srgbClr val="00B050"/>
                </a:solidFill>
              </a:rPr>
              <a:t>i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 err="1" smtClean="0">
                <a:solidFill>
                  <a:srgbClr val="00B050"/>
                </a:solidFill>
              </a:rPr>
              <a:t>klausimai</a:t>
            </a:r>
            <a:endParaRPr lang="lt-LT" dirty="0" smtClean="0">
              <a:solidFill>
                <a:srgbClr val="00B050"/>
              </a:solidFill>
            </a:endParaRPr>
          </a:p>
          <a:p>
            <a:pPr lvl="0"/>
            <a:r>
              <a:rPr lang="lt-LT" b="1" dirty="0" smtClean="0">
                <a:solidFill>
                  <a:srgbClr val="00B050"/>
                </a:solidFill>
              </a:rPr>
              <a:t>Mokyklos vizija, misija, tikslai 3,7</a:t>
            </a:r>
            <a:endParaRPr lang="lt-LT" dirty="0" smtClean="0">
              <a:solidFill>
                <a:srgbClr val="00B050"/>
              </a:solidFill>
            </a:endParaRPr>
          </a:p>
          <a:p>
            <a:pPr lvl="0"/>
            <a:r>
              <a:rPr lang="lt-LT" b="1" dirty="0" smtClean="0">
                <a:solidFill>
                  <a:srgbClr val="00B050"/>
                </a:solidFill>
              </a:rPr>
              <a:t>Ugdymo planai ir tvarkaraščiai 3,6</a:t>
            </a:r>
            <a:endParaRPr lang="lt-LT" dirty="0" smtClean="0">
              <a:solidFill>
                <a:srgbClr val="00B050"/>
              </a:solidFill>
            </a:endParaRPr>
          </a:p>
          <a:p>
            <a:pPr lvl="0"/>
            <a:r>
              <a:rPr lang="lt-LT" b="1" dirty="0" smtClean="0">
                <a:solidFill>
                  <a:srgbClr val="00B050"/>
                </a:solidFill>
              </a:rPr>
              <a:t>Specialių mokymosi poreikių tenkinimas 3,6</a:t>
            </a:r>
            <a:endParaRPr lang="lt-LT" dirty="0" smtClean="0">
              <a:solidFill>
                <a:srgbClr val="00B050"/>
              </a:solidFill>
            </a:endParaRPr>
          </a:p>
          <a:p>
            <a:pPr lvl="0"/>
            <a:r>
              <a:rPr lang="lt-LT" b="1" dirty="0" smtClean="0">
                <a:solidFill>
                  <a:srgbClr val="00B050"/>
                </a:solidFill>
              </a:rPr>
              <a:t>Pagalba mokantis 3,6</a:t>
            </a:r>
            <a:endParaRPr lang="lt-LT" dirty="0" smtClean="0">
              <a:solidFill>
                <a:srgbClr val="00B050"/>
              </a:solidFill>
            </a:endParaRPr>
          </a:p>
          <a:p>
            <a:pPr lvl="0"/>
            <a:r>
              <a:rPr lang="lt-LT" b="1" dirty="0" smtClean="0">
                <a:solidFill>
                  <a:srgbClr val="00B050"/>
                </a:solidFill>
              </a:rPr>
              <a:t>Ugdymo programos 3,6</a:t>
            </a:r>
            <a:endParaRPr lang="lt-LT" dirty="0" smtClean="0">
              <a:solidFill>
                <a:srgbClr val="00B050"/>
              </a:solidFill>
            </a:endParaRPr>
          </a:p>
          <a:p>
            <a:endParaRPr lang="lt-LT" dirty="0" smtClean="0">
              <a:solidFill>
                <a:srgbClr val="00B050"/>
              </a:solidFill>
            </a:endParaRPr>
          </a:p>
          <a:p>
            <a:r>
              <a:rPr lang="lt-LT" b="1" u="sng" dirty="0" smtClean="0">
                <a:solidFill>
                  <a:srgbClr val="FF0000"/>
                </a:solidFill>
              </a:rPr>
              <a:t>Žemiausiai įvertint</a:t>
            </a:r>
            <a:r>
              <a:rPr lang="en-US" b="1" u="sng" dirty="0" err="1" smtClean="0">
                <a:solidFill>
                  <a:srgbClr val="FF0000"/>
                </a:solidFill>
              </a:rPr>
              <a:t>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klausimai</a:t>
            </a:r>
            <a:endParaRPr lang="lt-LT" dirty="0" smtClean="0">
              <a:solidFill>
                <a:srgbClr val="FF0000"/>
              </a:solidFill>
            </a:endParaRPr>
          </a:p>
          <a:p>
            <a:pPr lvl="0"/>
            <a:r>
              <a:rPr lang="lt-LT" b="1" dirty="0" smtClean="0">
                <a:solidFill>
                  <a:srgbClr val="FF0000"/>
                </a:solidFill>
              </a:rPr>
              <a:t>Aplinkos jaukumas 2,7</a:t>
            </a:r>
            <a:endParaRPr lang="lt-LT" dirty="0" smtClean="0">
              <a:solidFill>
                <a:srgbClr val="FF0000"/>
              </a:solidFill>
            </a:endParaRPr>
          </a:p>
          <a:p>
            <a:pPr lvl="0"/>
            <a:r>
              <a:rPr lang="lt-LT" b="1" dirty="0" smtClean="0">
                <a:solidFill>
                  <a:srgbClr val="FF0000"/>
                </a:solidFill>
              </a:rPr>
              <a:t>Tėvų pagalba mokantis 2,8</a:t>
            </a:r>
            <a:endParaRPr lang="lt-LT" dirty="0" smtClean="0">
              <a:solidFill>
                <a:srgbClr val="FF0000"/>
              </a:solidFill>
            </a:endParaRPr>
          </a:p>
          <a:p>
            <a:pPr lvl="0"/>
            <a:r>
              <a:rPr lang="lt-LT" b="1" dirty="0" smtClean="0">
                <a:solidFill>
                  <a:srgbClr val="FF0000"/>
                </a:solidFill>
              </a:rPr>
              <a:t>Tėvų švietimo politika 2,8</a:t>
            </a:r>
            <a:endParaRPr lang="lt-LT" dirty="0" smtClean="0">
              <a:solidFill>
                <a:srgbClr val="FF0000"/>
              </a:solidFill>
            </a:endParaRPr>
          </a:p>
          <a:p>
            <a:pPr lvl="0"/>
            <a:r>
              <a:rPr lang="lt-LT" b="1" dirty="0" smtClean="0">
                <a:solidFill>
                  <a:srgbClr val="FF0000"/>
                </a:solidFill>
              </a:rPr>
              <a:t>Dėmesys personalui 2,9</a:t>
            </a:r>
            <a:endParaRPr lang="lt-LT" dirty="0" smtClean="0">
              <a:solidFill>
                <a:srgbClr val="FF0000"/>
              </a:solidFill>
            </a:endParaRPr>
          </a:p>
          <a:p>
            <a:pPr lvl="0"/>
            <a:r>
              <a:rPr lang="lt-LT" b="1" dirty="0" smtClean="0">
                <a:solidFill>
                  <a:srgbClr val="FF0000"/>
                </a:solidFill>
              </a:rPr>
              <a:t>Mokėjimas mokytis 2,9</a:t>
            </a:r>
            <a:endParaRPr lang="lt-LT" dirty="0" smtClean="0">
              <a:solidFill>
                <a:srgbClr val="FF0000"/>
              </a:solidFill>
            </a:endParaRPr>
          </a:p>
          <a:p>
            <a:endParaRPr lang="lt-LT" dirty="0"/>
          </a:p>
        </p:txBody>
      </p:sp>
      <p:pic>
        <p:nvPicPr>
          <p:cNvPr id="2050" name="Picture 2" descr="C:\Users\Vartotojas\Desktop\iqes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9237" y="5715000"/>
            <a:ext cx="3814763" cy="700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Content Placeholder 4" descr="10-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45819"/>
            <a:ext cx="8534400" cy="5668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Content Placeholder 4" descr="7-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557632" cy="5683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Dėkojame už dėmesį ir kantrybę!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2051" name="Picture 3" descr="C:\Users\Vartotojas\Desktop\5832fc27cc64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4648200" cy="3104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dirty="0" smtClean="0"/>
              <a:t/>
            </a:r>
            <a:br>
              <a:rPr lang="lt-LT" sz="4000" dirty="0" smtClean="0"/>
            </a:br>
            <a:r>
              <a:rPr lang="lt-LT" sz="2700" dirty="0" smtClean="0">
                <a:latin typeface="Arial" charset="0"/>
                <a:cs typeface="Arial" charset="0"/>
              </a:rPr>
              <a:t/>
            </a:r>
            <a:br>
              <a:rPr lang="lt-LT" sz="2700" dirty="0" smtClean="0">
                <a:latin typeface="Arial" charset="0"/>
                <a:cs typeface="Arial" charset="0"/>
              </a:rPr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>
                <a:latin typeface="Arial" charset="0"/>
                <a:cs typeface="Arial" charset="0"/>
              </a:rPr>
              <a:t/>
            </a:r>
            <a:br>
              <a:rPr lang="lt-LT" dirty="0" smtClean="0">
                <a:latin typeface="Arial" charset="0"/>
                <a:cs typeface="Arial" charset="0"/>
              </a:rPr>
            </a:br>
            <a:r>
              <a:rPr lang="lt-LT" dirty="0" smtClean="0">
                <a:latin typeface="Arial" charset="0"/>
                <a:cs typeface="Arial" charset="0"/>
              </a:rPr>
              <a:t/>
            </a:r>
            <a:br>
              <a:rPr lang="lt-LT" dirty="0" smtClean="0">
                <a:latin typeface="Arial" charset="0"/>
                <a:cs typeface="Arial" charset="0"/>
              </a:rPr>
            </a:br>
            <a:endParaRPr lang="lt-LT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Giluminiam tyrimui pasirinktos šios temos ir jų rodikliai</a:t>
            </a:r>
            <a:r>
              <a:rPr lang="lt-LT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lt-LT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14401"/>
          <a:ext cx="8686800" cy="6243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96401">
                <a:tc>
                  <a:txBody>
                    <a:bodyPr/>
                    <a:lstStyle/>
                    <a:p>
                      <a:r>
                        <a:rPr lang="lt-LT" dirty="0" smtClean="0"/>
                        <a:t>Tema</a:t>
                      </a:r>
                      <a:r>
                        <a:rPr lang="lt-LT" baseline="0" dirty="0" smtClean="0"/>
                        <a:t> ir rodikliai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Atsakingas asmuo</a:t>
                      </a:r>
                      <a:endParaRPr lang="lt-LT" dirty="0"/>
                    </a:p>
                  </a:txBody>
                  <a:tcPr/>
                </a:tc>
              </a:tr>
              <a:tr h="991003">
                <a:tc>
                  <a:txBody>
                    <a:bodyPr/>
                    <a:lstStyle/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4.5. Tėvų pedagoginis švietimas</a:t>
                      </a:r>
                    </a:p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4.5.1. Tėvų pagalba mokantis </a:t>
                      </a:r>
                    </a:p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4.5.2. Tėvų švietimo politika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Aldona Petkevičienė</a:t>
                      </a:r>
                      <a:endParaRPr lang="lt-LT" sz="1400" dirty="0"/>
                    </a:p>
                  </a:txBody>
                  <a:tcPr/>
                </a:tc>
              </a:tr>
              <a:tr h="991003">
                <a:tc>
                  <a:txBody>
                    <a:bodyPr/>
                    <a:lstStyle/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 Tvarka</a:t>
                      </a:r>
                    </a:p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1.3.1 Darbo tvarka ir taisyklės</a:t>
                      </a:r>
                    </a:p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1.3.3. Aplinkos jaukumas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Jolita Kukanskienė</a:t>
                      </a:r>
                      <a:endParaRPr lang="lt-LT" sz="1400" dirty="0"/>
                    </a:p>
                  </a:txBody>
                  <a:tcPr/>
                </a:tc>
              </a:tr>
              <a:tr h="1288304">
                <a:tc>
                  <a:txBody>
                    <a:bodyPr/>
                    <a:lstStyle/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 Personalo valdymas </a:t>
                      </a:r>
                    </a:p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5.4.1. Personalo komplektavimas</a:t>
                      </a:r>
                    </a:p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5.4.2. Dėmesys personalui</a:t>
                      </a:r>
                    </a:p>
                    <a:p>
                      <a:r>
                        <a:rPr kumimoji="0" lang="lt-L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5.4.3. Personalo darbo organizavimas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Svetlana Konkova</a:t>
                      </a:r>
                      <a:endParaRPr lang="lt-LT" sz="1400" dirty="0"/>
                    </a:p>
                  </a:txBody>
                  <a:tcPr/>
                </a:tc>
              </a:tr>
              <a:tr h="1288304">
                <a:tc>
                  <a:txBody>
                    <a:bodyPr/>
                    <a:lstStyle/>
                    <a:p>
                      <a:r>
                        <a:rPr kumimoji="0" lang="lt-L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4. Mokymosi kokybė</a:t>
                      </a:r>
                    </a:p>
                    <a:p>
                      <a:r>
                        <a:rPr kumimoji="0" lang="lt-L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2.4.1. Mokymosi motyvacija</a:t>
                      </a:r>
                    </a:p>
                    <a:p>
                      <a:r>
                        <a:rPr kumimoji="0" lang="lt-L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2.4.2. Mokymasis mokytis</a:t>
                      </a:r>
                    </a:p>
                    <a:p>
                      <a:r>
                        <a:rPr kumimoji="0" lang="lt-L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2.4.3. Mokymasis bendradarbiaujant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Gintautas Radzevičius</a:t>
                      </a:r>
                      <a:endParaRPr lang="lt-LT" sz="1400" dirty="0"/>
                    </a:p>
                  </a:txBody>
                  <a:tcPr/>
                </a:tc>
              </a:tr>
              <a:tr h="1288304">
                <a:tc>
                  <a:txBody>
                    <a:bodyPr/>
                    <a:lstStyle/>
                    <a:p>
                      <a:r>
                        <a:rPr kumimoji="0" lang="lt-L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2.6. Vertinimas ugdant</a:t>
                      </a:r>
                    </a:p>
                    <a:p>
                      <a:r>
                        <a:rPr kumimoji="0" lang="lt-L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2.6.1. Vertinimas kaip pažinimas</a:t>
                      </a:r>
                    </a:p>
                    <a:p>
                      <a:r>
                        <a:rPr kumimoji="0" lang="lt-L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2.6.2. Vertinimas kaip ugdymas</a:t>
                      </a:r>
                    </a:p>
                    <a:p>
                      <a:r>
                        <a:rPr kumimoji="0" lang="lt-L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2.6.3. Vertinimas kaip informavimas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/>
                        <a:t>Neringa Stasiūnienė</a:t>
                      </a:r>
                      <a:endParaRPr lang="lt-LT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Paaiškinimai ir motyvai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sz="2800" dirty="0" smtClean="0">
                <a:solidFill>
                  <a:schemeClr val="dk1"/>
                </a:solidFill>
              </a:rPr>
              <a:t>Temas 4.5. </a:t>
            </a:r>
            <a:r>
              <a:rPr lang="lt-LT" sz="2800" dirty="0" smtClean="0">
                <a:solidFill>
                  <a:srgbClr val="00B050"/>
                </a:solidFill>
              </a:rPr>
              <a:t>Tėvų pedagoginis švietimas  </a:t>
            </a:r>
            <a:r>
              <a:rPr lang="lt-LT" sz="2800" dirty="0" smtClean="0">
                <a:solidFill>
                  <a:schemeClr val="dk1"/>
                </a:solidFill>
              </a:rPr>
              <a:t>bei                  2. 4. </a:t>
            </a:r>
            <a:r>
              <a:rPr lang="lt-LT" sz="2800" dirty="0" smtClean="0">
                <a:solidFill>
                  <a:srgbClr val="00B050"/>
                </a:solidFill>
              </a:rPr>
              <a:t>Mokymosi kokybė </a:t>
            </a:r>
            <a:r>
              <a:rPr lang="lt-LT" sz="2800" dirty="0" smtClean="0">
                <a:solidFill>
                  <a:schemeClr val="dk1"/>
                </a:solidFill>
              </a:rPr>
              <a:t>nuspręsta tirti išsamiai </a:t>
            </a:r>
            <a:r>
              <a:rPr lang="lt-LT" sz="2800" u="sng" dirty="0" smtClean="0">
                <a:solidFill>
                  <a:schemeClr val="dk1"/>
                </a:solidFill>
              </a:rPr>
              <a:t>antrus metus </a:t>
            </a:r>
            <a:r>
              <a:rPr lang="lt-LT" sz="2800" dirty="0" smtClean="0">
                <a:solidFill>
                  <a:schemeClr val="dk1"/>
                </a:solidFill>
              </a:rPr>
              <a:t>iš eilės, nes norima pamatyti pokyčius. Per vienerius metus to nebuvo galima apčiuoti.  Šalia išsamiai apžvelgtas ir 2.6. </a:t>
            </a:r>
            <a:r>
              <a:rPr lang="lt-LT" sz="2800" dirty="0" smtClean="0">
                <a:solidFill>
                  <a:srgbClr val="00B050"/>
                </a:solidFill>
              </a:rPr>
              <a:t>Vertinimas ugdant</a:t>
            </a:r>
            <a:r>
              <a:rPr lang="lt-LT" sz="2800" dirty="0" smtClean="0">
                <a:solidFill>
                  <a:schemeClr val="dk1"/>
                </a:solidFill>
              </a:rPr>
              <a:t>, nes tai glaudžiai susiję su mokymosi kokybe. </a:t>
            </a:r>
          </a:p>
          <a:p>
            <a:endParaRPr lang="lt-LT" sz="2800" dirty="0" smtClean="0">
              <a:solidFill>
                <a:schemeClr val="dk1"/>
              </a:solidFill>
            </a:endParaRPr>
          </a:p>
          <a:p>
            <a:r>
              <a:rPr lang="lt-LT" sz="2800" dirty="0" smtClean="0">
                <a:solidFill>
                  <a:schemeClr val="dk1"/>
                </a:solidFill>
              </a:rPr>
              <a:t>Sritys 1.3. </a:t>
            </a:r>
            <a:r>
              <a:rPr lang="lt-LT" sz="2800" dirty="0" smtClean="0">
                <a:solidFill>
                  <a:srgbClr val="FF0000"/>
                </a:solidFill>
              </a:rPr>
              <a:t>Tvarka</a:t>
            </a:r>
            <a:r>
              <a:rPr lang="lt-LT" sz="2800" dirty="0" smtClean="0">
                <a:solidFill>
                  <a:schemeClr val="dk1"/>
                </a:solidFill>
              </a:rPr>
              <a:t> ir 5.4. </a:t>
            </a:r>
            <a:r>
              <a:rPr lang="lt-LT" sz="2800" dirty="0" smtClean="0">
                <a:solidFill>
                  <a:srgbClr val="FF0000"/>
                </a:solidFill>
              </a:rPr>
              <a:t>Personalo valdymas </a:t>
            </a:r>
            <a:r>
              <a:rPr lang="lt-LT" sz="2800" dirty="0" smtClean="0">
                <a:solidFill>
                  <a:schemeClr val="dk1"/>
                </a:solidFill>
              </a:rPr>
              <a:t>pasirinktos, nes jų rodikliai buvo įvertinti žemiausiai (1.3.3. </a:t>
            </a:r>
            <a:r>
              <a:rPr lang="lt-LT" sz="2800" dirty="0" smtClean="0"/>
              <a:t>Aplinkos jaukumas  - 2,7 ir 5.4.2. Dėmesys personalui  - 2,9).</a:t>
            </a:r>
          </a:p>
          <a:p>
            <a:pPr lvl="0">
              <a:buNone/>
            </a:pPr>
            <a:endParaRPr lang="lt-LT" sz="2800" dirty="0" smtClean="0"/>
          </a:p>
          <a:p>
            <a:endParaRPr lang="lt-LT" sz="2800" dirty="0" smtClean="0">
              <a:solidFill>
                <a:schemeClr val="dk1"/>
              </a:solidFill>
            </a:endParaRPr>
          </a:p>
          <a:p>
            <a:endParaRPr lang="lt-LT" sz="2800" dirty="0" smtClean="0">
              <a:solidFill>
                <a:schemeClr val="dk1"/>
              </a:solidFill>
            </a:endParaRPr>
          </a:p>
          <a:p>
            <a:endParaRPr lang="lt-LT" sz="2800" dirty="0" smtClean="0">
              <a:solidFill>
                <a:schemeClr val="dk1"/>
              </a:solidFill>
            </a:endParaRPr>
          </a:p>
          <a:p>
            <a:endParaRPr lang="lt-LT" dirty="0" smtClean="0"/>
          </a:p>
          <a:p>
            <a:endParaRPr 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Plačiojo ir giluminio audito lyginamoji analizė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1371600"/>
          <a:ext cx="8534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00200"/>
                <a:gridCol w="1828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Rodiklis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Platusis auditas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Giluminis auditas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Palyginimas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 Tvarka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3,1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2,88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4. Mokymosi kokybė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3,0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3,0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2.6. Vertinimas ugdant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3,1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3,2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4.5. Tėvų pedagoginis švietimas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lt-LT" dirty="0" smtClean="0"/>
                        <a:t>,</a:t>
                      </a:r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3,2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 Personalo valdymas 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3,2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3,2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 smtClean="0"/>
                    </a:p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6934200" y="32766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Up Arrow 6"/>
          <p:cNvSpPr/>
          <p:nvPr/>
        </p:nvSpPr>
        <p:spPr>
          <a:xfrm>
            <a:off x="6934200" y="41148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" name="Down Arrow 7"/>
          <p:cNvSpPr/>
          <p:nvPr/>
        </p:nvSpPr>
        <p:spPr>
          <a:xfrm>
            <a:off x="6934200" y="20574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Equal 8"/>
          <p:cNvSpPr/>
          <p:nvPr/>
        </p:nvSpPr>
        <p:spPr>
          <a:xfrm>
            <a:off x="6781800" y="2743200"/>
            <a:ext cx="6096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  <p:sp>
        <p:nvSpPr>
          <p:cNvPr id="10" name="Equal 9"/>
          <p:cNvSpPr/>
          <p:nvPr/>
        </p:nvSpPr>
        <p:spPr>
          <a:xfrm>
            <a:off x="6781800" y="4953000"/>
            <a:ext cx="6096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Giluminio įsivertinimo rezultatai 2015 m. (sritys)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752600"/>
          <a:ext cx="9144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Penkerių metų duomenų palyginimas</a:t>
            </a:r>
            <a:br>
              <a:rPr lang="lt-LT" b="1" dirty="0" smtClean="0"/>
            </a:br>
            <a:endParaRPr lang="lt-LT" b="1" dirty="0"/>
          </a:p>
        </p:txBody>
      </p:sp>
      <p:pic>
        <p:nvPicPr>
          <p:cNvPr id="1026" name="Picture 2" descr="C:\Users\Vartotojas\Desktop\klaustuka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162" y="715962"/>
            <a:ext cx="5608638" cy="5608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692</TotalTime>
  <Words>1232</Words>
  <Application>Microsoft Office PowerPoint</Application>
  <PresentationFormat>On-screen Show (4:3)</PresentationFormat>
  <Paragraphs>171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Origin</vt:lpstr>
      <vt:lpstr>Karmėlavos Balio Buračo gimnazija </vt:lpstr>
      <vt:lpstr>Darbo eiga</vt:lpstr>
      <vt:lpstr>Slide 3</vt:lpstr>
      <vt:lpstr>Atlikus platųjį gimnazijos veiklos kokybės įsivertinimą buvo gauti tokie rezultatai:</vt:lpstr>
      <vt:lpstr>        </vt:lpstr>
      <vt:lpstr>Paaiškinimai ir motyvai</vt:lpstr>
      <vt:lpstr>Plačiojo ir giluminio audito lyginamoji analizė</vt:lpstr>
      <vt:lpstr>Giluminio įsivertinimo rezultatai 2015 m. (sritys)</vt:lpstr>
      <vt:lpstr>Penkerių metų duomenų palyginimas </vt:lpstr>
      <vt:lpstr>Temos 1.3. Tvarka ankstesnių ir 2015 metų rezultatų palyginimas</vt:lpstr>
      <vt:lpstr>Rodiklio  1.3.1. Darbo tvarka ir taisyklės ankstesnių ir 2015 metų rezultatų palyginimas</vt:lpstr>
      <vt:lpstr>Rodiklio 1.3.3. Aplinkos jaukumas ankstesnių ir 2015 metų rezultatų palyginimas</vt:lpstr>
      <vt:lpstr>Dalinės išvados (1.3. Tvarka)</vt:lpstr>
      <vt:lpstr>Temos 2.4. Mokymosi kokybė ankstesnių ir 2015 metų rezultatų palyginimas</vt:lpstr>
      <vt:lpstr>Rodiklio 2.4.1. Mokymosi motyvacija ankstesnių ir 2015 metų rezultatų palyginimas</vt:lpstr>
      <vt:lpstr>Rodiklio 2.4.2. Mokėjimas mokytis ankstesnių ir 2015 metų rezultatų palyginimas</vt:lpstr>
      <vt:lpstr>Rodiklio 2.4.3. Mokymasis bendradarbiaujant ankstesnių ir 2015 metų rezultatų palyginimas</vt:lpstr>
      <vt:lpstr>Dalinės išvados (2.4. Mokymosi kokybė)</vt:lpstr>
      <vt:lpstr>Temos 2.6. Vertinimas ugdant ankstesnių ir 2015 metų rezultatų palyginimas</vt:lpstr>
      <vt:lpstr>Rodiklio 2.6.1. Vertinimas kaip pažinimas ankstesnių ir 2015 metų rezultatų palyginimas</vt:lpstr>
      <vt:lpstr>Rodiklio 2.6.2. Vertinimas kaip ugdymas ankstesnių ir 2015 metų rezultatų palyginimas</vt:lpstr>
      <vt:lpstr>Rodiklio 2.6.3. Vertinimas kaip informavimas ankstesnių ir 2015 metų rezultatų palyginimas</vt:lpstr>
      <vt:lpstr>Dalinės išvados (2.6. Vertinimas ugdant)</vt:lpstr>
      <vt:lpstr>Temos 4.5. Tėvų pedagoginis švietimas ankstesnių ir šių metų rezultatų palyginimas</vt:lpstr>
      <vt:lpstr>Rodiklio 4.5.1.Tėvų pagalba mokantis ankstesnių ir šių metų rezultatų palyginimas</vt:lpstr>
      <vt:lpstr>Rodiklio 4.5.2.Tėvų švietimo politika ankstesnių ir šių metų rezultatų palyginimas</vt:lpstr>
      <vt:lpstr>Dalinės išvados (4.5. Tėvų pedagoginis švietimas)</vt:lpstr>
      <vt:lpstr>Temos 5.4. Personalo valdymas ankstesnių ir šių metų rezultatų palyginimas</vt:lpstr>
      <vt:lpstr>Temos 5.4.1.Personalo komplektavimas ankstesnių ir šių metų rezultatų palyginimas</vt:lpstr>
      <vt:lpstr>Temos 5.4.2.Dėmesys personalui ankstesnių ir šių metų rezultatų palyginimas</vt:lpstr>
      <vt:lpstr>Temos 5.4.3. Personalo darbo organizavimas ankstesnių ir šių metų rezultatų palyginimas</vt:lpstr>
      <vt:lpstr>Dalinės išvados (5.4.Personalo valdymas)</vt:lpstr>
      <vt:lpstr>Aukščiausias ir žemiausias rodikliai 2015 m.</vt:lpstr>
      <vt:lpstr>Tobulintini aspektai, rekomendacijos</vt:lpstr>
      <vt:lpstr>Tobulintini aspektai, rekomendacijos</vt:lpstr>
      <vt:lpstr>Tobulintini aspektai, rekomendacijos</vt:lpstr>
      <vt:lpstr>Tobulintini aspektai, rekomendacijos</vt:lpstr>
      <vt:lpstr>Tobulintini aspektai, rekomendacijos</vt:lpstr>
      <vt:lpstr>Tobulintini aspektai, rekomendacijos</vt:lpstr>
      <vt:lpstr>Slide 40</vt:lpstr>
      <vt:lpstr>Slide 41</vt:lpstr>
      <vt:lpstr>Dėkojame už dėmesį ir kantrybę!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Karmėlavos Balio Buračo gimnazija</dc:title>
  <dc:creator>Sandra Janušonienė</dc:creator>
  <cp:lastModifiedBy>Vartotojas</cp:lastModifiedBy>
  <cp:revision>155</cp:revision>
  <dcterms:created xsi:type="dcterms:W3CDTF">2006-08-16T00:00:00Z</dcterms:created>
  <dcterms:modified xsi:type="dcterms:W3CDTF">2015-11-29T18:19:49Z</dcterms:modified>
</cp:coreProperties>
</file>